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  <p:embeddedFont>
      <p:font typeface="League Sparta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B816F-CD3E-4CC7-867F-CA4B655A8019}"/>
              </a:ext>
            </a:extLst>
          </p:cNvPr>
          <p:cNvSpPr txBox="1"/>
          <p:nvPr userDrawn="1"/>
        </p:nvSpPr>
        <p:spPr>
          <a:xfrm>
            <a:off x="10439400" y="9741979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TYÖNSUUNNITTELU JA TIIMIN JOHTAMINEN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pic>
        <p:nvPicPr>
          <p:cNvPr id="13" name="Kuva 12" descr="Insinöörit, joilla on digitaalinen tabletti ja piirustuksia, tehtaalla">
            <a:extLst>
              <a:ext uri="{FF2B5EF4-FFF2-40B4-BE49-F238E27FC236}">
                <a16:creationId xmlns:a16="http://schemas.microsoft.com/office/drawing/2014/main" id="{A42469AB-7772-4D52-B0BC-51A500ACE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2" y="-38100"/>
            <a:ext cx="15445508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1503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54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1: TYÖNSUUNNITTELU JA TIIMIN JOHTAMINEN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3: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PUURAKENNELMIEN PYSTYTYKSEN JOHTAMINEN RAKENNUSPAIKALLA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1" y="597200"/>
            <a:ext cx="12162259" cy="843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17013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Johdanto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Hyvän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johtamisen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599" y="971550"/>
            <a:ext cx="8385423" cy="607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Rakennushankkeeseen ryhtyvän tulee johtaa ja ohjata hanketta kokonaisuutena, jossa huomioidaan sekä hankkeen suunnittelu, hankinnat, että rakennusvaiheiden edellyttämät ajalliset tarpeet. 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Heti hankkeen alussa sovitaan tavasta, joilla suunnittelun sisältöä tuotetaan laatua ja aikataulua ohjaten. 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Tämän päivän tietomallinnetuissa hankkeissa määritetään tietomallintamisen käytännöistä siinä laajuudessa, että mallinnettu tieto ja informaatio on hankkeen käytettävissä mm. laskennassa, esivalmistuksessa rakentamisessa ja valvonnassa.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5900" y="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2694" y="957263"/>
            <a:ext cx="6914925" cy="5214429"/>
            <a:chOff x="-3348" y="-95249"/>
            <a:chExt cx="9219899" cy="6952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Johdanto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48" y="6036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5"/>
            <a:ext cx="10965356" cy="6731950"/>
            <a:chOff x="-104836" y="-3114570"/>
            <a:chExt cx="13605166" cy="4221017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379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Työn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johtaminen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3252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on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Ihmisten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Työnjohtaminen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Tiimiverkoston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Aikataulutus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Asioiden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: </a:t>
              </a: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Suunnittelun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Materiaalivirtoihin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Sähköisen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tietokantaan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1257300" lvl="2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Saapuvan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datan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hallinta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tallennus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800100" lvl="1" indent="-342900" algn="just">
                <a:lnSpc>
                  <a:spcPts val="3359"/>
                </a:lnSpc>
                <a:buFontTx/>
                <a:buChar char="-"/>
              </a:pP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9" name="Kuva 18" descr="Henkilö työskentelee pöydän ääressä">
            <a:extLst>
              <a:ext uri="{FF2B5EF4-FFF2-40B4-BE49-F238E27FC236}">
                <a16:creationId xmlns:a16="http://schemas.microsoft.com/office/drawing/2014/main" id="{21BED2BC-34B4-46C9-8F41-75BA1A188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21503"/>
            <a:ext cx="5400000" cy="359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Hyvän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johtamisen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Hyvä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suunnittelu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johtaminen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materiaalihävikkiä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jolloin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työmaalla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syntyvä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jätemäärä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vähenee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Hyvällä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suunnittelussa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minimoida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tulevat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ongelmatilanteet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johtamisella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saadaan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hanke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rytmittymään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aikaisesti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kokoisilla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resurseilla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Hyvällä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suunnittelulla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töistä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tehdä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jo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ennakkoon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esivalmisteina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sekä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purkaminen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uudellen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tekeminen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vähenee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Työmaa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siirtyy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rakentamisesta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asentamiseen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8"/>
            <a:chOff x="0" y="-19050"/>
            <a:chExt cx="9013889" cy="326311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Kustannukset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alenevat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pienemmällä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varastointi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tarpeella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vähemmällä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materiaalihukalla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työntehokkuuden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lisääntymisellä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189</Words>
  <Application>Microsoft Office PowerPoint</Application>
  <PresentationFormat>Mukautettu</PresentationFormat>
  <Paragraphs>37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 Black</vt:lpstr>
      <vt:lpstr>Glacial Indifference</vt:lpstr>
      <vt:lpstr>Arial</vt:lpstr>
      <vt:lpstr>Calibri</vt:lpstr>
      <vt:lpstr>League Spartan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43</cp:revision>
  <dcterms:created xsi:type="dcterms:W3CDTF">2006-08-16T00:00:00Z</dcterms:created>
  <dcterms:modified xsi:type="dcterms:W3CDTF">2022-04-19T19:37:34Z</dcterms:modified>
  <dc:identifier>DAD7Xzioke4</dc:identifier>
</cp:coreProperties>
</file>