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5"/>
  </p:notesMasterIdLst>
  <p:sldIdLst>
    <p:sldId id="256" r:id="rId3"/>
    <p:sldId id="272" r:id="rId4"/>
    <p:sldId id="273" r:id="rId5"/>
    <p:sldId id="289" r:id="rId6"/>
    <p:sldId id="291" r:id="rId7"/>
    <p:sldId id="292" r:id="rId8"/>
    <p:sldId id="285" r:id="rId9"/>
    <p:sldId id="286" r:id="rId10"/>
    <p:sldId id="287" r:id="rId11"/>
    <p:sldId id="288" r:id="rId12"/>
    <p:sldId id="290" r:id="rId13"/>
    <p:sldId id="293"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D761F-3454-4BEB-AC06-E1F363B2F8EE}" v="252" dt="2020-09-14T10:36:22.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94660"/>
  </p:normalViewPr>
  <p:slideViewPr>
    <p:cSldViewPr snapToGrid="0">
      <p:cViewPr varScale="1">
        <p:scale>
          <a:sx n="106" d="100"/>
          <a:sy n="106" d="100"/>
        </p:scale>
        <p:origin x="5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svg"/><Relationship Id="rId1" Type="http://schemas.openxmlformats.org/officeDocument/2006/relationships/image" Target="../media/image12.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svg"/><Relationship Id="rId1" Type="http://schemas.openxmlformats.org/officeDocument/2006/relationships/image" Target="../media/image14.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E6781-AE20-443C-A09E-E4732D5AE6D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0502E96-8D89-4F68-8B1B-03BFEBA6BEDA}">
      <dgm:prSet phldrT="[Texto]" custT="1"/>
      <dgm:spPr>
        <a:solidFill>
          <a:schemeClr val="accent5">
            <a:lumMod val="40000"/>
            <a:lumOff val="60000"/>
          </a:schemeClr>
        </a:solidFill>
      </dgm:spPr>
      <dgm:t>
        <a:bodyPr/>
        <a:lstStyle/>
        <a:p>
          <a:pPr algn="l"/>
          <a:r>
            <a:rPr lang="en-US" sz="1800" kern="1200" dirty="0" err="1" smtClean="0">
              <a:solidFill>
                <a:prstClr val="black"/>
              </a:solidFill>
              <a:latin typeface="Speak Pro" panose="020F0502020204030204"/>
              <a:ea typeface="+mn-ea"/>
              <a:cs typeface="+mn-cs"/>
            </a:rPr>
            <a:t>Izstrādāt</a:t>
          </a:r>
          <a:r>
            <a:rPr lang="en-US" sz="1800" kern="1200" dirty="0" smtClean="0">
              <a:solidFill>
                <a:prstClr val="black"/>
              </a:solidFill>
              <a:latin typeface="Speak Pro" panose="020F0502020204030204"/>
              <a:ea typeface="+mn-ea"/>
              <a:cs typeface="+mn-cs"/>
            </a:rPr>
            <a:t> </a:t>
          </a:r>
          <a:r>
            <a:rPr lang="en-US" sz="1800" kern="1200" dirty="0" err="1" smtClean="0">
              <a:solidFill>
                <a:prstClr val="black"/>
              </a:solidFill>
              <a:latin typeface="Speak Pro" panose="020F0502020204030204"/>
              <a:ea typeface="+mn-ea"/>
              <a:cs typeface="+mn-cs"/>
            </a:rPr>
            <a:t>jaunu</a:t>
          </a:r>
          <a:r>
            <a:rPr lang="en-US" sz="1800" kern="1200" dirty="0" smtClean="0">
              <a:solidFill>
                <a:prstClr val="black"/>
              </a:solidFill>
              <a:latin typeface="Speak Pro" panose="020F0502020204030204"/>
              <a:ea typeface="+mn-ea"/>
              <a:cs typeface="+mn-cs"/>
            </a:rPr>
            <a:t> </a:t>
          </a:r>
          <a:r>
            <a:rPr lang="en-US" sz="1800" kern="1200" dirty="0" err="1" smtClean="0">
              <a:solidFill>
                <a:prstClr val="black"/>
              </a:solidFill>
              <a:latin typeface="Speak Pro" panose="020F0502020204030204"/>
              <a:ea typeface="+mn-ea"/>
              <a:cs typeface="+mn-cs"/>
            </a:rPr>
            <a:t>mācību</a:t>
          </a:r>
          <a:r>
            <a:rPr lang="en-US" sz="1800" kern="1200" dirty="0" smtClean="0">
              <a:solidFill>
                <a:prstClr val="black"/>
              </a:solidFill>
              <a:latin typeface="Speak Pro" panose="020F0502020204030204"/>
              <a:ea typeface="+mn-ea"/>
              <a:cs typeface="+mn-cs"/>
            </a:rPr>
            <a:t> </a:t>
          </a:r>
          <a:r>
            <a:rPr lang="en-US" sz="1800" kern="1200" dirty="0" err="1" smtClean="0">
              <a:solidFill>
                <a:prstClr val="black"/>
              </a:solidFill>
              <a:latin typeface="Speak Pro" panose="020F0502020204030204"/>
              <a:ea typeface="+mn-ea"/>
              <a:cs typeface="+mn-cs"/>
            </a:rPr>
            <a:t>saturu</a:t>
          </a:r>
          <a:r>
            <a:rPr lang="en-US" sz="1800" kern="1200" dirty="0" smtClean="0">
              <a:solidFill>
                <a:prstClr val="black"/>
              </a:solidFill>
              <a:latin typeface="Speak Pro" panose="020F0502020204030204"/>
              <a:ea typeface="+mn-ea"/>
              <a:cs typeface="+mn-cs"/>
            </a:rPr>
            <a:t> par </a:t>
          </a:r>
          <a:r>
            <a:rPr lang="en-US" sz="1800" kern="1200" dirty="0" err="1" smtClean="0">
              <a:solidFill>
                <a:prstClr val="black"/>
              </a:solidFill>
              <a:latin typeface="Speak Pro" panose="020F0502020204030204"/>
              <a:ea typeface="+mn-ea"/>
              <a:cs typeface="+mn-cs"/>
            </a:rPr>
            <a:t>energoefektīvām</a:t>
          </a:r>
          <a:r>
            <a:rPr lang="en-US" sz="1800" kern="1200" dirty="0" smtClean="0">
              <a:solidFill>
                <a:prstClr val="black"/>
              </a:solidFill>
              <a:latin typeface="Speak Pro" panose="020F0502020204030204"/>
              <a:ea typeface="+mn-ea"/>
              <a:cs typeface="+mn-cs"/>
            </a:rPr>
            <a:t> </a:t>
          </a:r>
          <a:r>
            <a:rPr lang="en-US" sz="1800" kern="1200" dirty="0" err="1" smtClean="0">
              <a:solidFill>
                <a:prstClr val="black"/>
              </a:solidFill>
              <a:latin typeface="Speak Pro" panose="020F0502020204030204"/>
              <a:ea typeface="+mn-ea"/>
              <a:cs typeface="+mn-cs"/>
            </a:rPr>
            <a:t>kok</a:t>
          </a:r>
          <a:r>
            <a:rPr lang="lv-LV" sz="1800" kern="1200" dirty="0" smtClean="0">
              <a:solidFill>
                <a:prstClr val="black"/>
              </a:solidFill>
              <a:latin typeface="Speak Pro" panose="020F0502020204030204"/>
              <a:ea typeface="+mn-ea"/>
              <a:cs typeface="+mn-cs"/>
            </a:rPr>
            <a:t>a</a:t>
          </a:r>
          <a:r>
            <a:rPr lang="en-US" sz="1800" kern="1200" dirty="0" smtClean="0">
              <a:solidFill>
                <a:prstClr val="black"/>
              </a:solidFill>
              <a:latin typeface="Speak Pro" panose="020F0502020204030204"/>
              <a:ea typeface="+mn-ea"/>
              <a:cs typeface="+mn-cs"/>
            </a:rPr>
            <a:t> </a:t>
          </a:r>
          <a:r>
            <a:rPr lang="en-US" sz="1800" kern="1200" dirty="0" err="1" smtClean="0">
              <a:solidFill>
                <a:prstClr val="black"/>
              </a:solidFill>
              <a:latin typeface="Speak Pro" panose="020F0502020204030204"/>
              <a:ea typeface="+mn-ea"/>
              <a:cs typeface="+mn-cs"/>
            </a:rPr>
            <a:t>būvniecības</a:t>
          </a:r>
          <a:r>
            <a:rPr lang="en-US" sz="1800" kern="1200" dirty="0" smtClean="0">
              <a:solidFill>
                <a:prstClr val="black"/>
              </a:solidFill>
              <a:latin typeface="Speak Pro" panose="020F0502020204030204"/>
              <a:ea typeface="+mn-ea"/>
              <a:cs typeface="+mn-cs"/>
            </a:rPr>
            <a:t> </a:t>
          </a:r>
          <a:r>
            <a:rPr lang="en-US" sz="1800" kern="1200" dirty="0" err="1" smtClean="0">
              <a:solidFill>
                <a:prstClr val="black"/>
              </a:solidFill>
              <a:latin typeface="Speak Pro" panose="020F0502020204030204"/>
              <a:ea typeface="+mn-ea"/>
              <a:cs typeface="+mn-cs"/>
            </a:rPr>
            <a:t>metodēm</a:t>
          </a:r>
          <a:r>
            <a:rPr lang="en-US" sz="1800" kern="1200" dirty="0" smtClean="0">
              <a:solidFill>
                <a:prstClr val="black"/>
              </a:solidFill>
              <a:latin typeface="Speak Pro" panose="020F0502020204030204"/>
              <a:ea typeface="+mn-ea"/>
              <a:cs typeface="+mn-cs"/>
            </a:rPr>
            <a:t> un </a:t>
          </a:r>
          <a:r>
            <a:rPr lang="lv-LV" sz="1800" kern="1200" dirty="0" smtClean="0">
              <a:solidFill>
                <a:prstClr val="black"/>
              </a:solidFill>
              <a:latin typeface="Speak Pro" panose="020F0502020204030204"/>
              <a:ea typeface="+mn-ea"/>
              <a:cs typeface="+mn-cs"/>
            </a:rPr>
            <a:t>to </a:t>
          </a:r>
          <a:r>
            <a:rPr lang="en-US" sz="1800" kern="1200" dirty="0" err="1" smtClean="0">
              <a:solidFill>
                <a:prstClr val="black"/>
              </a:solidFill>
              <a:latin typeface="Speak Pro" panose="020F0502020204030204"/>
              <a:ea typeface="+mn-ea"/>
              <a:cs typeface="+mn-cs"/>
            </a:rPr>
            <a:t>pielietojumu</a:t>
          </a:r>
          <a:r>
            <a:rPr lang="en-US" sz="1800" kern="1200" dirty="0" smtClean="0">
              <a:solidFill>
                <a:prstClr val="black"/>
              </a:solidFill>
              <a:latin typeface="Speak Pro" panose="020F0502020204030204"/>
              <a:ea typeface="+mn-ea"/>
              <a:cs typeface="+mn-cs"/>
            </a:rPr>
            <a:t>.</a:t>
          </a:r>
          <a:endParaRPr lang="es-ES" sz="1800" kern="1200" dirty="0">
            <a:solidFill>
              <a:prstClr val="black"/>
            </a:solidFill>
            <a:latin typeface="Speak Pro" panose="020F0502020204030204"/>
            <a:ea typeface="+mn-ea"/>
            <a:cs typeface="+mn-cs"/>
          </a:endParaRPr>
        </a:p>
      </dgm:t>
    </dgm:pt>
    <dgm:pt modelId="{607E649F-701C-41CB-B1D7-01572233F191}" type="parTrans" cxnId="{AA494094-3AAB-48C9-8A13-7E4949D45932}">
      <dgm:prSet/>
      <dgm:spPr/>
      <dgm:t>
        <a:bodyPr/>
        <a:lstStyle/>
        <a:p>
          <a:endParaRPr lang="es-ES"/>
        </a:p>
      </dgm:t>
    </dgm:pt>
    <dgm:pt modelId="{86960F3F-DA0E-497A-8C13-276EE9D5F588}" type="sibTrans" cxnId="{AA494094-3AAB-48C9-8A13-7E4949D45932}">
      <dgm:prSet/>
      <dgm:spPr>
        <a:ln>
          <a:solidFill>
            <a:schemeClr val="accent5">
              <a:lumMod val="50000"/>
            </a:schemeClr>
          </a:solidFill>
        </a:ln>
      </dgm:spPr>
      <dgm:t>
        <a:bodyPr/>
        <a:lstStyle/>
        <a:p>
          <a:endParaRPr lang="es-ES"/>
        </a:p>
      </dgm:t>
    </dgm:pt>
    <dgm:pt modelId="{A9BCB335-A509-43C0-993F-64602AC78AB7}">
      <dgm:prSet phldrT="[Texto]"/>
      <dgm:spPr>
        <a:solidFill>
          <a:schemeClr val="accent5">
            <a:lumMod val="40000"/>
            <a:lumOff val="60000"/>
          </a:schemeClr>
        </a:solidFill>
      </dgm:spPr>
      <dgm:t>
        <a:bodyPr/>
        <a:lstStyle/>
        <a:p>
          <a:pPr algn="l"/>
          <a:r>
            <a:rPr lang="lv-LV" dirty="0" smtClean="0">
              <a:solidFill>
                <a:schemeClr val="tx1"/>
              </a:solidFill>
            </a:rPr>
            <a:t>Izstrādāt mācību materiālus, PIA integrācijas vadlīnijas un pasniedzēja rokasgrāmatu, lai atbalstītu PIA sniedzējus jaunu kokapstrādes tehnoloģiju un procesu integrēšanā viņu DVB un mācību prakses piedāvājumos.</a:t>
          </a:r>
          <a:endParaRPr lang="de-DE" dirty="0">
            <a:solidFill>
              <a:schemeClr val="tx1"/>
            </a:solidFill>
          </a:endParaRPr>
        </a:p>
      </dgm:t>
    </dgm:pt>
    <dgm:pt modelId="{490AE01A-9BCE-4982-99E3-40A33E411B38}" type="parTrans" cxnId="{C876D313-3C2E-4782-8688-E920C284DE7C}">
      <dgm:prSet/>
      <dgm:spPr/>
      <dgm:t>
        <a:bodyPr/>
        <a:lstStyle/>
        <a:p>
          <a:endParaRPr lang="es-ES"/>
        </a:p>
      </dgm:t>
    </dgm:pt>
    <dgm:pt modelId="{9683A5B5-8465-43A7-B134-97830B8B935E}" type="sibTrans" cxnId="{C876D313-3C2E-4782-8688-E920C284DE7C}">
      <dgm:prSet/>
      <dgm:spPr/>
      <dgm:t>
        <a:bodyPr/>
        <a:lstStyle/>
        <a:p>
          <a:endParaRPr lang="es-ES"/>
        </a:p>
      </dgm:t>
    </dgm:pt>
    <dgm:pt modelId="{CE1D0A50-5690-4361-9412-CA9D7ABB544A}">
      <dgm:prSet phldrT="[Texto]" custT="1"/>
      <dgm:spPr>
        <a:solidFill>
          <a:schemeClr val="accent5">
            <a:lumMod val="40000"/>
            <a:lumOff val="60000"/>
          </a:schemeClr>
        </a:solidFill>
      </dgm:spPr>
      <dgm:t>
        <a:bodyPr/>
        <a:lstStyle/>
        <a:p>
          <a:pPr algn="l"/>
          <a:r>
            <a:rPr lang="lv-LV" sz="1800" kern="1200" dirty="0" smtClean="0">
              <a:solidFill>
                <a:prstClr val="black"/>
              </a:solidFill>
              <a:latin typeface="Speak Pro" panose="020F0502020204030204"/>
              <a:ea typeface="+mn-ea"/>
              <a:cs typeface="+mn-cs"/>
            </a:rPr>
            <a:t>Uzlabot sadarbību starp PIA sniedzējiem un uzņēmumiem, lai nodrošinātu iespējas, kas izglītojamajiem ļaus iegūtās zināšanas un prasmes pielietot reālās dzīves situācijās darbavietā.</a:t>
          </a:r>
          <a:endParaRPr lang="es-ES" sz="1800" kern="1200" dirty="0">
            <a:solidFill>
              <a:prstClr val="black"/>
            </a:solidFill>
            <a:latin typeface="Speak Pro" panose="020F0502020204030204"/>
            <a:ea typeface="+mn-ea"/>
            <a:cs typeface="+mn-cs"/>
          </a:endParaRPr>
        </a:p>
      </dgm:t>
    </dgm:pt>
    <dgm:pt modelId="{95DE575A-F8B5-48EA-9332-D878E4174345}" type="parTrans" cxnId="{6E7F2373-7350-47DD-A8B6-EC93F814F79E}">
      <dgm:prSet/>
      <dgm:spPr/>
      <dgm:t>
        <a:bodyPr/>
        <a:lstStyle/>
        <a:p>
          <a:endParaRPr lang="es-ES"/>
        </a:p>
      </dgm:t>
    </dgm:pt>
    <dgm:pt modelId="{911ED5B1-BA83-4A11-A377-7FF5747894BD}" type="sibTrans" cxnId="{6E7F2373-7350-47DD-A8B6-EC93F814F79E}">
      <dgm:prSet/>
      <dgm:spPr/>
      <dgm:t>
        <a:bodyPr/>
        <a:lstStyle/>
        <a:p>
          <a:endParaRPr lang="es-ES"/>
        </a:p>
      </dgm:t>
    </dgm:pt>
    <dgm:pt modelId="{B88CA031-5252-4AE0-A24D-367223CAD753}" type="pres">
      <dgm:prSet presAssocID="{13BE6781-AE20-443C-A09E-E4732D5AE6DA}" presName="Name0" presStyleCnt="0">
        <dgm:presLayoutVars>
          <dgm:chMax val="7"/>
          <dgm:chPref val="7"/>
          <dgm:dir/>
        </dgm:presLayoutVars>
      </dgm:prSet>
      <dgm:spPr/>
    </dgm:pt>
    <dgm:pt modelId="{E80D80EB-2ED1-4A2E-A0F1-D8379835DAA9}" type="pres">
      <dgm:prSet presAssocID="{13BE6781-AE20-443C-A09E-E4732D5AE6DA}" presName="Name1" presStyleCnt="0"/>
      <dgm:spPr/>
    </dgm:pt>
    <dgm:pt modelId="{92805113-C944-4B5D-B8BB-592995F30108}" type="pres">
      <dgm:prSet presAssocID="{13BE6781-AE20-443C-A09E-E4732D5AE6DA}" presName="cycle" presStyleCnt="0"/>
      <dgm:spPr/>
    </dgm:pt>
    <dgm:pt modelId="{0EF1D876-2391-4A2E-B811-6BD30A89336C}" type="pres">
      <dgm:prSet presAssocID="{13BE6781-AE20-443C-A09E-E4732D5AE6DA}" presName="srcNode" presStyleLbl="node1" presStyleIdx="0" presStyleCnt="3"/>
      <dgm:spPr/>
    </dgm:pt>
    <dgm:pt modelId="{76AE0B35-C20B-436B-A4E6-B711AE52CC99}" type="pres">
      <dgm:prSet presAssocID="{13BE6781-AE20-443C-A09E-E4732D5AE6DA}" presName="conn" presStyleLbl="parChTrans1D2" presStyleIdx="0" presStyleCnt="1" custLinFactNeighborX="-1119" custLinFactNeighborY="2425"/>
      <dgm:spPr/>
      <dgm:t>
        <a:bodyPr/>
        <a:lstStyle/>
        <a:p>
          <a:endParaRPr lang="en-US"/>
        </a:p>
      </dgm:t>
    </dgm:pt>
    <dgm:pt modelId="{9D38C492-3945-42C4-B380-FDC148C59958}" type="pres">
      <dgm:prSet presAssocID="{13BE6781-AE20-443C-A09E-E4732D5AE6DA}" presName="extraNode" presStyleLbl="node1" presStyleIdx="0" presStyleCnt="3"/>
      <dgm:spPr/>
    </dgm:pt>
    <dgm:pt modelId="{25B20EDB-C5D5-47A6-8B54-D07D53937E30}" type="pres">
      <dgm:prSet presAssocID="{13BE6781-AE20-443C-A09E-E4732D5AE6DA}" presName="dstNode" presStyleLbl="node1" presStyleIdx="0" presStyleCnt="3"/>
      <dgm:spPr/>
    </dgm:pt>
    <dgm:pt modelId="{FBCBA21B-C7ED-46AE-B476-4D35FF9B3278}" type="pres">
      <dgm:prSet presAssocID="{20502E96-8D89-4F68-8B1B-03BFEBA6BEDA}" presName="text_1" presStyleLbl="node1" presStyleIdx="0" presStyleCnt="3">
        <dgm:presLayoutVars>
          <dgm:bulletEnabled val="1"/>
        </dgm:presLayoutVars>
      </dgm:prSet>
      <dgm:spPr/>
      <dgm:t>
        <a:bodyPr/>
        <a:lstStyle/>
        <a:p>
          <a:endParaRPr lang="en-US"/>
        </a:p>
      </dgm:t>
    </dgm:pt>
    <dgm:pt modelId="{BFDB1173-3E20-42E7-9BC0-AF61B3BBFF94}" type="pres">
      <dgm:prSet presAssocID="{20502E96-8D89-4F68-8B1B-03BFEBA6BEDA}" presName="accent_1" presStyleCnt="0"/>
      <dgm:spPr/>
    </dgm:pt>
    <dgm:pt modelId="{0BA39AEE-9361-41D9-B635-D8C01C3D0AEE}" type="pres">
      <dgm:prSet presAssocID="{20502E96-8D89-4F68-8B1B-03BFEBA6BEDA}" presName="accentRepeatNode" presStyleLbl="solidFgAcc1" presStyleIdx="0" presStyleCnt="3"/>
      <dgm:spPr>
        <a:ln>
          <a:solidFill>
            <a:schemeClr val="accent5"/>
          </a:solidFill>
        </a:ln>
      </dgm:spPr>
    </dgm:pt>
    <dgm:pt modelId="{F9C3B530-B2F3-4B2F-A3F9-44979AA45320}" type="pres">
      <dgm:prSet presAssocID="{A9BCB335-A509-43C0-993F-64602AC78AB7}" presName="text_2" presStyleLbl="node1" presStyleIdx="1" presStyleCnt="3">
        <dgm:presLayoutVars>
          <dgm:bulletEnabled val="1"/>
        </dgm:presLayoutVars>
      </dgm:prSet>
      <dgm:spPr/>
      <dgm:t>
        <a:bodyPr/>
        <a:lstStyle/>
        <a:p>
          <a:endParaRPr lang="en-US"/>
        </a:p>
      </dgm:t>
    </dgm:pt>
    <dgm:pt modelId="{D50CEFD9-F953-42A4-A735-B6643C291B8B}" type="pres">
      <dgm:prSet presAssocID="{A9BCB335-A509-43C0-993F-64602AC78AB7}" presName="accent_2" presStyleCnt="0"/>
      <dgm:spPr/>
    </dgm:pt>
    <dgm:pt modelId="{D402C68C-ADA0-4BB8-9637-B4A5813996CC}" type="pres">
      <dgm:prSet presAssocID="{A9BCB335-A509-43C0-993F-64602AC78AB7}" presName="accentRepeatNode" presStyleLbl="solidFgAcc1" presStyleIdx="1" presStyleCnt="3"/>
      <dgm:spPr>
        <a:ln>
          <a:solidFill>
            <a:schemeClr val="accent5"/>
          </a:solidFill>
        </a:ln>
      </dgm:spPr>
    </dgm:pt>
    <dgm:pt modelId="{7BF72C44-DBA5-45A2-9B11-B152896C7DD9}" type="pres">
      <dgm:prSet presAssocID="{CE1D0A50-5690-4361-9412-CA9D7ABB544A}" presName="text_3" presStyleLbl="node1" presStyleIdx="2" presStyleCnt="3">
        <dgm:presLayoutVars>
          <dgm:bulletEnabled val="1"/>
        </dgm:presLayoutVars>
      </dgm:prSet>
      <dgm:spPr/>
      <dgm:t>
        <a:bodyPr/>
        <a:lstStyle/>
        <a:p>
          <a:endParaRPr lang="en-US"/>
        </a:p>
      </dgm:t>
    </dgm:pt>
    <dgm:pt modelId="{3AE582E5-85E2-4E05-B0CA-D4FCED250044}" type="pres">
      <dgm:prSet presAssocID="{CE1D0A50-5690-4361-9412-CA9D7ABB544A}" presName="accent_3" presStyleCnt="0"/>
      <dgm:spPr/>
    </dgm:pt>
    <dgm:pt modelId="{4A870ECE-823D-4E18-9A42-6701CC6414CF}" type="pres">
      <dgm:prSet presAssocID="{CE1D0A50-5690-4361-9412-CA9D7ABB544A}" presName="accentRepeatNode" presStyleLbl="solidFgAcc1" presStyleIdx="2" presStyleCnt="3"/>
      <dgm:spPr>
        <a:ln>
          <a:solidFill>
            <a:schemeClr val="accent5"/>
          </a:solidFill>
        </a:ln>
      </dgm:spPr>
    </dgm:pt>
  </dgm:ptLst>
  <dgm:cxnLst>
    <dgm:cxn modelId="{C381FA82-6552-4F83-9936-6ED2606A4EB4}" type="presOf" srcId="{A9BCB335-A509-43C0-993F-64602AC78AB7}" destId="{F9C3B530-B2F3-4B2F-A3F9-44979AA45320}" srcOrd="0" destOrd="0" presId="urn:microsoft.com/office/officeart/2008/layout/VerticalCurvedList"/>
    <dgm:cxn modelId="{79F2A4FA-60C3-4E28-B053-E3EEB80204BF}" type="presOf" srcId="{13BE6781-AE20-443C-A09E-E4732D5AE6DA}" destId="{B88CA031-5252-4AE0-A24D-367223CAD753}" srcOrd="0" destOrd="0" presId="urn:microsoft.com/office/officeart/2008/layout/VerticalCurvedList"/>
    <dgm:cxn modelId="{CE0B8CB2-68DE-4ECC-A672-6EBD825EDDE8}" type="presOf" srcId="{86960F3F-DA0E-497A-8C13-276EE9D5F588}" destId="{76AE0B35-C20B-436B-A4E6-B711AE52CC99}" srcOrd="0" destOrd="0" presId="urn:microsoft.com/office/officeart/2008/layout/VerticalCurvedList"/>
    <dgm:cxn modelId="{C876D313-3C2E-4782-8688-E920C284DE7C}" srcId="{13BE6781-AE20-443C-A09E-E4732D5AE6DA}" destId="{A9BCB335-A509-43C0-993F-64602AC78AB7}" srcOrd="1" destOrd="0" parTransId="{490AE01A-9BCE-4982-99E3-40A33E411B38}" sibTransId="{9683A5B5-8465-43A7-B134-97830B8B935E}"/>
    <dgm:cxn modelId="{6E7F2373-7350-47DD-A8B6-EC93F814F79E}" srcId="{13BE6781-AE20-443C-A09E-E4732D5AE6DA}" destId="{CE1D0A50-5690-4361-9412-CA9D7ABB544A}" srcOrd="2" destOrd="0" parTransId="{95DE575A-F8B5-48EA-9332-D878E4174345}" sibTransId="{911ED5B1-BA83-4A11-A377-7FF5747894BD}"/>
    <dgm:cxn modelId="{D3168D34-002D-447A-BED9-9F2E359CF6F6}" type="presOf" srcId="{CE1D0A50-5690-4361-9412-CA9D7ABB544A}" destId="{7BF72C44-DBA5-45A2-9B11-B152896C7DD9}" srcOrd="0" destOrd="0" presId="urn:microsoft.com/office/officeart/2008/layout/VerticalCurvedList"/>
    <dgm:cxn modelId="{64000A46-3543-4F7F-BB53-8C26FE27396D}" type="presOf" srcId="{20502E96-8D89-4F68-8B1B-03BFEBA6BEDA}" destId="{FBCBA21B-C7ED-46AE-B476-4D35FF9B3278}" srcOrd="0" destOrd="0" presId="urn:microsoft.com/office/officeart/2008/layout/VerticalCurvedList"/>
    <dgm:cxn modelId="{AA494094-3AAB-48C9-8A13-7E4949D45932}" srcId="{13BE6781-AE20-443C-A09E-E4732D5AE6DA}" destId="{20502E96-8D89-4F68-8B1B-03BFEBA6BEDA}" srcOrd="0" destOrd="0" parTransId="{607E649F-701C-41CB-B1D7-01572233F191}" sibTransId="{86960F3F-DA0E-497A-8C13-276EE9D5F588}"/>
    <dgm:cxn modelId="{AB2F169B-2AE1-4055-B165-E52373B7513C}" type="presParOf" srcId="{B88CA031-5252-4AE0-A24D-367223CAD753}" destId="{E80D80EB-2ED1-4A2E-A0F1-D8379835DAA9}" srcOrd="0" destOrd="0" presId="urn:microsoft.com/office/officeart/2008/layout/VerticalCurvedList"/>
    <dgm:cxn modelId="{F8E20474-5782-44AA-B994-8C530FDC5B78}" type="presParOf" srcId="{E80D80EB-2ED1-4A2E-A0F1-D8379835DAA9}" destId="{92805113-C944-4B5D-B8BB-592995F30108}" srcOrd="0" destOrd="0" presId="urn:microsoft.com/office/officeart/2008/layout/VerticalCurvedList"/>
    <dgm:cxn modelId="{0A85CC43-CDAE-478F-AE07-FE47C734E16A}" type="presParOf" srcId="{92805113-C944-4B5D-B8BB-592995F30108}" destId="{0EF1D876-2391-4A2E-B811-6BD30A89336C}" srcOrd="0" destOrd="0" presId="urn:microsoft.com/office/officeart/2008/layout/VerticalCurvedList"/>
    <dgm:cxn modelId="{BD019219-B5A9-4DD5-A682-872ACAB57929}" type="presParOf" srcId="{92805113-C944-4B5D-B8BB-592995F30108}" destId="{76AE0B35-C20B-436B-A4E6-B711AE52CC99}" srcOrd="1" destOrd="0" presId="urn:microsoft.com/office/officeart/2008/layout/VerticalCurvedList"/>
    <dgm:cxn modelId="{E2AD6BBA-018A-44BA-A988-4EFF7A2DCFE0}" type="presParOf" srcId="{92805113-C944-4B5D-B8BB-592995F30108}" destId="{9D38C492-3945-42C4-B380-FDC148C59958}" srcOrd="2" destOrd="0" presId="urn:microsoft.com/office/officeart/2008/layout/VerticalCurvedList"/>
    <dgm:cxn modelId="{B8ABA372-239E-4B99-9E1A-57865F1C5732}" type="presParOf" srcId="{92805113-C944-4B5D-B8BB-592995F30108}" destId="{25B20EDB-C5D5-47A6-8B54-D07D53937E30}" srcOrd="3" destOrd="0" presId="urn:microsoft.com/office/officeart/2008/layout/VerticalCurvedList"/>
    <dgm:cxn modelId="{15B15467-8C5B-456A-8A5E-FA8020C43146}" type="presParOf" srcId="{E80D80EB-2ED1-4A2E-A0F1-D8379835DAA9}" destId="{FBCBA21B-C7ED-46AE-B476-4D35FF9B3278}" srcOrd="1" destOrd="0" presId="urn:microsoft.com/office/officeart/2008/layout/VerticalCurvedList"/>
    <dgm:cxn modelId="{519DC909-5D31-49D7-8B6E-D6595793025C}" type="presParOf" srcId="{E80D80EB-2ED1-4A2E-A0F1-D8379835DAA9}" destId="{BFDB1173-3E20-42E7-9BC0-AF61B3BBFF94}" srcOrd="2" destOrd="0" presId="urn:microsoft.com/office/officeart/2008/layout/VerticalCurvedList"/>
    <dgm:cxn modelId="{1C233DF7-F7A7-4817-A98F-63691C8D3B28}" type="presParOf" srcId="{BFDB1173-3E20-42E7-9BC0-AF61B3BBFF94}" destId="{0BA39AEE-9361-41D9-B635-D8C01C3D0AEE}" srcOrd="0" destOrd="0" presId="urn:microsoft.com/office/officeart/2008/layout/VerticalCurvedList"/>
    <dgm:cxn modelId="{D5758229-004D-450D-B237-895D757545B8}" type="presParOf" srcId="{E80D80EB-2ED1-4A2E-A0F1-D8379835DAA9}" destId="{F9C3B530-B2F3-4B2F-A3F9-44979AA45320}" srcOrd="3" destOrd="0" presId="urn:microsoft.com/office/officeart/2008/layout/VerticalCurvedList"/>
    <dgm:cxn modelId="{F6D237C6-A52C-4835-BA37-854F7038E14E}" type="presParOf" srcId="{E80D80EB-2ED1-4A2E-A0F1-D8379835DAA9}" destId="{D50CEFD9-F953-42A4-A735-B6643C291B8B}" srcOrd="4" destOrd="0" presId="urn:microsoft.com/office/officeart/2008/layout/VerticalCurvedList"/>
    <dgm:cxn modelId="{921C1ADC-51D4-4CFE-A15A-A1DEC2B18FCB}" type="presParOf" srcId="{D50CEFD9-F953-42A4-A735-B6643C291B8B}" destId="{D402C68C-ADA0-4BB8-9637-B4A5813996CC}" srcOrd="0" destOrd="0" presId="urn:microsoft.com/office/officeart/2008/layout/VerticalCurvedList"/>
    <dgm:cxn modelId="{C56E7082-99F1-4C35-9F9A-FB4F1891602B}" type="presParOf" srcId="{E80D80EB-2ED1-4A2E-A0F1-D8379835DAA9}" destId="{7BF72C44-DBA5-45A2-9B11-B152896C7DD9}" srcOrd="5" destOrd="0" presId="urn:microsoft.com/office/officeart/2008/layout/VerticalCurvedList"/>
    <dgm:cxn modelId="{9A5B98F2-9C78-4B07-9C2C-BC11A2EE2421}" type="presParOf" srcId="{E80D80EB-2ED1-4A2E-A0F1-D8379835DAA9}" destId="{3AE582E5-85E2-4E05-B0CA-D4FCED250044}" srcOrd="6" destOrd="0" presId="urn:microsoft.com/office/officeart/2008/layout/VerticalCurvedList"/>
    <dgm:cxn modelId="{BD54DBA7-DB76-416D-8B86-187587B2BEC1}" type="presParOf" srcId="{3AE582E5-85E2-4E05-B0CA-D4FCED250044}" destId="{4A870ECE-823D-4E18-9A42-6701CC6414C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BD6A1-975F-4A83-AAD8-7A56B2B3ECAE}" type="doc">
      <dgm:prSet loTypeId="urn:microsoft.com/office/officeart/2008/layout/HexagonCluster" loCatId="relationship" qsTypeId="urn:microsoft.com/office/officeart/2005/8/quickstyle/simple4" qsCatId="simple" csTypeId="urn:microsoft.com/office/officeart/2005/8/colors/colorful5" csCatId="colorful" phldr="1"/>
      <dgm:spPr/>
      <dgm:t>
        <a:bodyPr/>
        <a:lstStyle/>
        <a:p>
          <a:endParaRPr lang="es-ES"/>
        </a:p>
      </dgm:t>
    </dgm:pt>
    <dgm:pt modelId="{F4881A8B-452B-4FF6-9E29-84B29BBFA604}">
      <dgm:prSet phldrT="[Texto]" custT="1"/>
      <dgm:spPr>
        <a:solidFill>
          <a:schemeClr val="accent5">
            <a:lumMod val="60000"/>
            <a:lumOff val="40000"/>
          </a:schemeClr>
        </a:solidFill>
        <a:ln>
          <a:noFill/>
        </a:ln>
      </dgm:spPr>
      <dgm:t>
        <a:bodyPr/>
        <a:lstStyle/>
        <a:p>
          <a:r>
            <a:rPr lang="lv-LV" sz="1600" b="1" noProof="0" dirty="0" smtClean="0">
              <a:solidFill>
                <a:schemeClr val="tx1"/>
              </a:solidFill>
              <a:latin typeface="+mn-lt"/>
            </a:rPr>
            <a:t>Būvniecības nozares darba devēji</a:t>
          </a:r>
          <a:endParaRPr lang="en-GB" sz="1600" b="1" noProof="0" dirty="0">
            <a:solidFill>
              <a:schemeClr val="tx1"/>
            </a:solidFill>
            <a:latin typeface="+mn-lt"/>
          </a:endParaRPr>
        </a:p>
      </dgm:t>
    </dgm:pt>
    <dgm:pt modelId="{49E2572C-C4AE-4CFB-834C-BA379A2CDA77}" type="parTrans" cxnId="{339F4403-67C2-4B5D-B337-ACAFA366DCF5}">
      <dgm:prSet/>
      <dgm:spPr/>
      <dgm:t>
        <a:bodyPr/>
        <a:lstStyle/>
        <a:p>
          <a:endParaRPr lang="en-GB" sz="2400" b="1" noProof="0" dirty="0"/>
        </a:p>
      </dgm:t>
    </dgm:pt>
    <dgm:pt modelId="{74D8AE13-40F5-43B0-A2EC-3D7264E750AB}" type="sibTrans" cxnId="{339F4403-67C2-4B5D-B337-ACAFA366DCF5}">
      <dgm:prSet/>
      <dgm:spPr>
        <a:blipFill>
          <a:blip xmlns:r="http://schemas.openxmlformats.org/officeDocument/2006/relationships" r:embed="rId1"/>
          <a:srcRect/>
          <a:stretch>
            <a:fillRect l="-5000" r="-5000"/>
          </a:stretch>
        </a:blipFill>
        <a:ln>
          <a:noFill/>
        </a:ln>
      </dgm:spPr>
      <dgm:t>
        <a:bodyPr/>
        <a:lstStyle/>
        <a:p>
          <a:endParaRPr lang="en-GB" sz="2400" b="1" noProof="0" dirty="0"/>
        </a:p>
      </dgm:t>
    </dgm:pt>
    <dgm:pt modelId="{27DBBAD4-8CC9-48B0-B2B4-CDAE8A905D33}">
      <dgm:prSet phldrT="[Texto]" custT="1"/>
      <dgm:spPr>
        <a:solidFill>
          <a:schemeClr val="accent5">
            <a:lumMod val="60000"/>
            <a:lumOff val="40000"/>
          </a:schemeClr>
        </a:solidFill>
        <a:ln>
          <a:noFill/>
        </a:ln>
      </dgm:spPr>
      <dgm:t>
        <a:bodyPr/>
        <a:lstStyle/>
        <a:p>
          <a:r>
            <a:rPr lang="lv-LV" sz="1600" b="1" noProof="0" dirty="0" smtClean="0">
              <a:solidFill>
                <a:schemeClr val="tx1"/>
              </a:solidFill>
              <a:latin typeface="+mn-lt"/>
            </a:rPr>
            <a:t>PIA un DVB programmu </a:t>
          </a:r>
          <a:r>
            <a:rPr lang="en-GB" sz="1600" b="1" noProof="0" dirty="0" smtClean="0">
              <a:solidFill>
                <a:schemeClr val="tx1"/>
              </a:solidFill>
              <a:latin typeface="+mn-lt"/>
            </a:rPr>
            <a:t> </a:t>
          </a:r>
          <a:r>
            <a:rPr lang="lv-LV" sz="1600" b="1" noProof="0" dirty="0" smtClean="0">
              <a:solidFill>
                <a:schemeClr val="tx1"/>
              </a:solidFill>
              <a:latin typeface="+mn-lt"/>
            </a:rPr>
            <a:t>mācekļi</a:t>
          </a:r>
          <a:r>
            <a:rPr lang="en-GB" sz="1600" b="1" noProof="0" dirty="0" smtClean="0">
              <a:solidFill>
                <a:schemeClr val="tx1"/>
              </a:solidFill>
              <a:latin typeface="+mn-lt"/>
            </a:rPr>
            <a:t> </a:t>
          </a:r>
          <a:r>
            <a:rPr lang="lv-LV" sz="1600" b="1" noProof="0" dirty="0" smtClean="0">
              <a:solidFill>
                <a:schemeClr val="tx1"/>
              </a:solidFill>
              <a:latin typeface="+mn-lt"/>
            </a:rPr>
            <a:t>būvniecības nozarē</a:t>
          </a:r>
          <a:endParaRPr lang="en-GB" sz="1600" b="1" noProof="0" dirty="0">
            <a:solidFill>
              <a:schemeClr val="tx1"/>
            </a:solidFill>
            <a:latin typeface="+mn-lt"/>
          </a:endParaRPr>
        </a:p>
      </dgm:t>
    </dgm:pt>
    <dgm:pt modelId="{60E4CFD4-5F38-4B3D-A6B5-7AD4343B9F09}" type="parTrans" cxnId="{55934DA9-C610-4D63-95EC-E1EEED25F3A2}">
      <dgm:prSet/>
      <dgm:spPr/>
      <dgm:t>
        <a:bodyPr/>
        <a:lstStyle/>
        <a:p>
          <a:endParaRPr lang="en-GB" sz="2400" b="1" noProof="0" dirty="0"/>
        </a:p>
      </dgm:t>
    </dgm:pt>
    <dgm:pt modelId="{9AA79C30-AA11-403E-8C4A-662001F235C0}" type="sibTrans" cxnId="{55934DA9-C610-4D63-95EC-E1EEED25F3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bg1"/>
          </a:solidFill>
        </a:ln>
      </dgm:spPr>
      <dgm:t>
        <a:bodyPr/>
        <a:lstStyle/>
        <a:p>
          <a:endParaRPr lang="en-GB" sz="2400" b="1" noProof="0" dirty="0"/>
        </a:p>
      </dgm:t>
    </dgm:pt>
    <dgm:pt modelId="{A6D362CA-011C-4C5D-AEA4-066BBE7E5C90}">
      <dgm:prSet phldrT="[Texto]" custT="1"/>
      <dgm:spPr>
        <a:solidFill>
          <a:schemeClr val="accent5">
            <a:lumMod val="60000"/>
            <a:lumOff val="40000"/>
          </a:schemeClr>
        </a:solidFill>
        <a:ln>
          <a:noFill/>
        </a:ln>
      </dgm:spPr>
      <dgm:t>
        <a:bodyPr/>
        <a:lstStyle/>
        <a:p>
          <a:r>
            <a:rPr lang="lv-LV" sz="1400" b="1" noProof="0" dirty="0" smtClean="0">
              <a:solidFill>
                <a:schemeClr val="tx1"/>
              </a:solidFill>
              <a:latin typeface="+mn-lt"/>
            </a:rPr>
            <a:t>Nozares pārstāvji un politikas veidotāji</a:t>
          </a:r>
          <a:endParaRPr lang="en-GB" sz="1400" b="1" noProof="0" dirty="0">
            <a:solidFill>
              <a:schemeClr val="tx1"/>
            </a:solidFill>
            <a:latin typeface="+mn-lt"/>
          </a:endParaRPr>
        </a:p>
      </dgm:t>
    </dgm:pt>
    <dgm:pt modelId="{502A1260-4CFF-434D-A1C3-368DB075BBE6}" type="parTrans" cxnId="{97E34291-636C-4471-AE67-788FDBD4A1B5}">
      <dgm:prSet/>
      <dgm:spPr/>
      <dgm:t>
        <a:bodyPr/>
        <a:lstStyle/>
        <a:p>
          <a:endParaRPr lang="en-GB" sz="2400" b="1" noProof="0" dirty="0"/>
        </a:p>
      </dgm:t>
    </dgm:pt>
    <dgm:pt modelId="{F34667AE-CCD0-4E79-B360-1175F7385087}" type="sibTrans" cxnId="{97E34291-636C-4471-AE67-788FDBD4A1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GB" sz="2400" b="1" noProof="0" dirty="0"/>
        </a:p>
      </dgm:t>
    </dgm:pt>
    <dgm:pt modelId="{A9D7D8E7-2417-4782-90AB-3CCA571E5ED2}">
      <dgm:prSet custT="1"/>
      <dgm:spPr>
        <a:solidFill>
          <a:schemeClr val="accent5">
            <a:lumMod val="60000"/>
            <a:lumOff val="40000"/>
          </a:schemeClr>
        </a:solidFill>
        <a:ln>
          <a:noFill/>
        </a:ln>
      </dgm:spPr>
      <dgm:t>
        <a:bodyPr/>
        <a:lstStyle/>
        <a:p>
          <a:r>
            <a:rPr lang="lv-LV" sz="1600" b="1" noProof="0" dirty="0" smtClean="0">
              <a:solidFill>
                <a:schemeClr val="tx1"/>
              </a:solidFill>
              <a:latin typeface="+mn-lt"/>
            </a:rPr>
            <a:t>PIA</a:t>
          </a:r>
          <a:r>
            <a:rPr lang="en-GB" sz="1600" b="1" noProof="0" dirty="0" smtClean="0">
              <a:solidFill>
                <a:schemeClr val="tx1"/>
              </a:solidFill>
              <a:latin typeface="+mn-lt"/>
            </a:rPr>
            <a:t> </a:t>
          </a:r>
          <a:r>
            <a:rPr lang="lv-LV" sz="1600" b="1" noProof="0" dirty="0" smtClean="0">
              <a:solidFill>
                <a:schemeClr val="tx1"/>
              </a:solidFill>
              <a:latin typeface="+mn-lt"/>
            </a:rPr>
            <a:t>un</a:t>
          </a:r>
          <a:r>
            <a:rPr lang="en-GB" sz="1600" b="1" noProof="0" dirty="0" smtClean="0">
              <a:solidFill>
                <a:schemeClr val="tx1"/>
              </a:solidFill>
              <a:latin typeface="+mn-lt"/>
            </a:rPr>
            <a:t> </a:t>
          </a:r>
          <a:r>
            <a:rPr lang="lv-LV" sz="1600" b="1" noProof="0" dirty="0" smtClean="0">
              <a:solidFill>
                <a:schemeClr val="tx1"/>
              </a:solidFill>
              <a:latin typeface="+mn-lt"/>
            </a:rPr>
            <a:t>DVB mācību</a:t>
          </a:r>
          <a:r>
            <a:rPr lang="en-GB" sz="1600" b="1" noProof="0" dirty="0" smtClean="0">
              <a:solidFill>
                <a:schemeClr val="tx1"/>
              </a:solidFill>
              <a:latin typeface="+mn-lt"/>
            </a:rPr>
            <a:t> </a:t>
          </a:r>
          <a:r>
            <a:rPr lang="lv-LV" sz="1600" b="1" noProof="0" dirty="0" smtClean="0">
              <a:solidFill>
                <a:schemeClr val="tx1"/>
              </a:solidFill>
              <a:latin typeface="+mn-lt"/>
            </a:rPr>
            <a:t>sniedzēji</a:t>
          </a:r>
          <a:endParaRPr lang="en-GB" sz="1600" b="1" noProof="0" dirty="0">
            <a:solidFill>
              <a:schemeClr val="tx1"/>
            </a:solidFill>
            <a:latin typeface="+mn-lt"/>
          </a:endParaRPr>
        </a:p>
      </dgm:t>
    </dgm:pt>
    <dgm:pt modelId="{B1E1EB88-8974-4308-81B0-CE844DC77477}" type="parTrans" cxnId="{C56E223C-CB71-4CA1-9447-15FF068388F2}">
      <dgm:prSet/>
      <dgm:spPr/>
      <dgm:t>
        <a:bodyPr/>
        <a:lstStyle/>
        <a:p>
          <a:endParaRPr lang="en-GB" sz="2400" b="1" noProof="0" dirty="0"/>
        </a:p>
      </dgm:t>
    </dgm:pt>
    <dgm:pt modelId="{950CAE2F-8045-4DED-86DF-4F45A2F19D2F}" type="sibTrans" cxnId="{C56E223C-CB71-4CA1-9447-15FF068388F2}">
      <dgm:prSet/>
      <dgm:spPr>
        <a:blipFill>
          <a:blip xmlns:r="http://schemas.openxmlformats.org/officeDocument/2006/relationships" r:embed="rId4" cstate="hq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dgm:spPr>
      <dgm:t>
        <a:bodyPr/>
        <a:lstStyle/>
        <a:p>
          <a:endParaRPr lang="en-GB" sz="2400" b="1" noProof="0" dirty="0"/>
        </a:p>
      </dgm:t>
    </dgm:pt>
    <dgm:pt modelId="{EA412083-C06B-4B8B-A9D0-03215394DB85}">
      <dgm:prSet custT="1"/>
      <dgm:spPr>
        <a:solidFill>
          <a:schemeClr val="accent5">
            <a:lumMod val="60000"/>
            <a:lumOff val="40000"/>
          </a:schemeClr>
        </a:solidFill>
        <a:ln>
          <a:noFill/>
        </a:ln>
      </dgm:spPr>
      <dgm:t>
        <a:bodyPr/>
        <a:lstStyle/>
        <a:p>
          <a:r>
            <a:rPr lang="en-GB" sz="1600" b="1" noProof="0" dirty="0" smtClean="0">
              <a:solidFill>
                <a:schemeClr val="tx1"/>
              </a:solidFill>
              <a:latin typeface="+mn-lt"/>
            </a:rPr>
            <a:t>As</a:t>
          </a:r>
          <a:r>
            <a:rPr lang="lv-LV" sz="1600" b="1" noProof="0" dirty="0" smtClean="0">
              <a:solidFill>
                <a:schemeClr val="tx1"/>
              </a:solidFill>
              <a:latin typeface="+mn-lt"/>
            </a:rPr>
            <a:t>ociācijas</a:t>
          </a:r>
          <a:r>
            <a:rPr lang="en-GB" sz="1600" b="1" noProof="0" dirty="0" smtClean="0">
              <a:solidFill>
                <a:schemeClr val="tx1"/>
              </a:solidFill>
              <a:latin typeface="+mn-lt"/>
            </a:rPr>
            <a:t>, </a:t>
          </a:r>
          <a:r>
            <a:rPr lang="lv-LV" sz="1600" b="1" noProof="0" dirty="0" smtClean="0">
              <a:solidFill>
                <a:schemeClr val="tx1"/>
              </a:solidFill>
              <a:latin typeface="+mn-lt"/>
            </a:rPr>
            <a:t>tīkli</a:t>
          </a:r>
          <a:r>
            <a:rPr lang="en-GB" sz="1600" b="1" noProof="0" dirty="0" smtClean="0">
              <a:solidFill>
                <a:schemeClr val="tx1"/>
              </a:solidFill>
              <a:latin typeface="+mn-lt"/>
            </a:rPr>
            <a:t> </a:t>
          </a:r>
          <a:r>
            <a:rPr lang="lv-LV" sz="1600" b="1" noProof="0" dirty="0" smtClean="0">
              <a:solidFill>
                <a:schemeClr val="tx1"/>
              </a:solidFill>
              <a:latin typeface="+mn-lt"/>
            </a:rPr>
            <a:t>un</a:t>
          </a:r>
          <a:r>
            <a:rPr lang="en-GB" sz="1600" b="1" noProof="0" dirty="0" smtClean="0">
              <a:solidFill>
                <a:schemeClr val="tx1"/>
              </a:solidFill>
              <a:latin typeface="+mn-lt"/>
            </a:rPr>
            <a:t> </a:t>
          </a:r>
          <a:r>
            <a:rPr lang="lv-LV" sz="1600" b="1" noProof="0" dirty="0" smtClean="0">
              <a:solidFill>
                <a:schemeClr val="tx1"/>
              </a:solidFill>
              <a:latin typeface="+mn-lt"/>
            </a:rPr>
            <a:t>sociālie partneri</a:t>
          </a:r>
          <a:endParaRPr lang="en-GB" sz="1600" b="1" noProof="0" dirty="0">
            <a:solidFill>
              <a:schemeClr val="tx1"/>
            </a:solidFill>
            <a:latin typeface="+mn-lt"/>
          </a:endParaRPr>
        </a:p>
      </dgm:t>
    </dgm:pt>
    <dgm:pt modelId="{BB84AAB1-B07A-4751-AE34-116563DA5AEE}" type="parTrans" cxnId="{1A585DC4-8DFC-43CB-8D73-F46641DC808D}">
      <dgm:prSet/>
      <dgm:spPr/>
      <dgm:t>
        <a:bodyPr/>
        <a:lstStyle/>
        <a:p>
          <a:endParaRPr lang="en-GB" sz="2400" b="1" noProof="0" dirty="0"/>
        </a:p>
      </dgm:t>
    </dgm:pt>
    <dgm:pt modelId="{ECA9E171-5064-4DBF-82FD-1F245E8843E3}" type="sibTrans" cxnId="{1A585DC4-8DFC-43CB-8D73-F46641DC808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a:solidFill>
            <a:schemeClr val="bg1"/>
          </a:solidFill>
        </a:ln>
      </dgm:spPr>
      <dgm:t>
        <a:bodyPr/>
        <a:lstStyle/>
        <a:p>
          <a:endParaRPr lang="en-GB" sz="2400" b="1" noProof="0" dirty="0"/>
        </a:p>
      </dgm:t>
    </dgm:pt>
    <dgm:pt modelId="{03D79628-D53E-4457-BA19-E69580BE2BE2}">
      <dgm:prSet custT="1"/>
      <dgm:spPr>
        <a:solidFill>
          <a:schemeClr val="accent5">
            <a:lumMod val="60000"/>
            <a:lumOff val="40000"/>
          </a:schemeClr>
        </a:solidFill>
        <a:ln>
          <a:noFill/>
        </a:ln>
      </dgm:spPr>
      <dgm:t>
        <a:bodyPr/>
        <a:lstStyle/>
        <a:p>
          <a:r>
            <a:rPr lang="lv-LV" sz="1600" b="1" noProof="0" dirty="0" smtClean="0">
              <a:solidFill>
                <a:schemeClr val="tx1"/>
              </a:solidFill>
              <a:latin typeface="+mn-lt"/>
            </a:rPr>
            <a:t>PIA</a:t>
          </a:r>
          <a:r>
            <a:rPr lang="en-GB" sz="1600" b="1" noProof="0" dirty="0" smtClean="0">
              <a:solidFill>
                <a:schemeClr val="tx1"/>
              </a:solidFill>
              <a:latin typeface="+mn-lt"/>
            </a:rPr>
            <a:t> </a:t>
          </a:r>
          <a:r>
            <a:rPr lang="lv-LV" sz="1600" b="1" noProof="0" dirty="0" smtClean="0">
              <a:solidFill>
                <a:schemeClr val="tx1"/>
              </a:solidFill>
              <a:latin typeface="+mn-lt"/>
            </a:rPr>
            <a:t>varas iestādes un </a:t>
          </a:r>
          <a:r>
            <a:rPr lang="en-GB" sz="1600" b="1" noProof="0" dirty="0" smtClean="0">
              <a:solidFill>
                <a:schemeClr val="tx1"/>
              </a:solidFill>
              <a:latin typeface="+mn-lt"/>
            </a:rPr>
            <a:t> </a:t>
          </a:r>
          <a:r>
            <a:rPr lang="lv-LV" sz="1600" b="1" noProof="0" dirty="0" smtClean="0">
              <a:solidFill>
                <a:schemeClr val="tx1"/>
              </a:solidFill>
              <a:latin typeface="+mn-lt"/>
            </a:rPr>
            <a:t>karjeras attīstības atbalsta organizācijas</a:t>
          </a:r>
          <a:endParaRPr lang="en-GB" sz="1600" b="1" noProof="0" dirty="0">
            <a:solidFill>
              <a:schemeClr val="tx1"/>
            </a:solidFill>
            <a:latin typeface="+mn-lt"/>
          </a:endParaRPr>
        </a:p>
      </dgm:t>
    </dgm:pt>
    <dgm:pt modelId="{DFF0989F-B38A-4D4D-A944-EC0E77EE0B0E}" type="parTrans" cxnId="{23807FA2-A170-47A4-94D7-6B87E6C90ECE}">
      <dgm:prSet/>
      <dgm:spPr/>
      <dgm:t>
        <a:bodyPr/>
        <a:lstStyle/>
        <a:p>
          <a:endParaRPr lang="en-GB" sz="2400" b="1" noProof="0" dirty="0"/>
        </a:p>
      </dgm:t>
    </dgm:pt>
    <dgm:pt modelId="{204CBA1D-3268-4CBA-A23E-63E77714F7BD}" type="sibTrans" cxnId="{23807FA2-A170-47A4-94D7-6B87E6C90ECE}">
      <dgm:prSet/>
      <dgm:spPr>
        <a:blipFill>
          <a:blip xmlns:r="http://schemas.openxmlformats.org/officeDocument/2006/relationships"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dirty="0"/>
        </a:p>
      </dgm:t>
    </dgm:pt>
    <dgm:pt modelId="{6DF2AB86-CAC7-445F-B7E5-5E8F95147B4D}" type="pres">
      <dgm:prSet presAssocID="{F3FBD6A1-975F-4A83-AAD8-7A56B2B3ECAE}" presName="Name0" presStyleCnt="0">
        <dgm:presLayoutVars>
          <dgm:chMax val="21"/>
          <dgm:chPref val="21"/>
        </dgm:presLayoutVars>
      </dgm:prSet>
      <dgm:spPr/>
      <dgm:t>
        <a:bodyPr/>
        <a:lstStyle/>
        <a:p>
          <a:endParaRPr lang="en-US"/>
        </a:p>
      </dgm:t>
    </dgm:pt>
    <dgm:pt modelId="{97DB9DB5-B677-483B-B646-472FDAEFDFEC}" type="pres">
      <dgm:prSet presAssocID="{F4881A8B-452B-4FF6-9E29-84B29BBFA604}" presName="text1" presStyleCnt="0"/>
      <dgm:spPr/>
    </dgm:pt>
    <dgm:pt modelId="{ABDCA1AA-5A3F-49ED-99C0-E899DFAED454}" type="pres">
      <dgm:prSet presAssocID="{F4881A8B-452B-4FF6-9E29-84B29BBFA604}" presName="textRepeatNode" presStyleLbl="alignNode1" presStyleIdx="0" presStyleCnt="6">
        <dgm:presLayoutVars>
          <dgm:chMax val="0"/>
          <dgm:chPref val="0"/>
          <dgm:bulletEnabled val="1"/>
        </dgm:presLayoutVars>
      </dgm:prSet>
      <dgm:spPr/>
      <dgm:t>
        <a:bodyPr/>
        <a:lstStyle/>
        <a:p>
          <a:endParaRPr lang="en-US"/>
        </a:p>
      </dgm:t>
    </dgm:pt>
    <dgm:pt modelId="{7F816770-EA77-40B2-807D-8BEA8B0A9019}" type="pres">
      <dgm:prSet presAssocID="{F4881A8B-452B-4FF6-9E29-84B29BBFA604}" presName="textaccent1" presStyleCnt="0"/>
      <dgm:spPr/>
    </dgm:pt>
    <dgm:pt modelId="{C7326F1D-990D-4871-B0C9-873E6F76162C}" type="pres">
      <dgm:prSet presAssocID="{F4881A8B-452B-4FF6-9E29-84B29BBFA604}" presName="accentRepeatNode" presStyleLbl="solidAlignAcc1" presStyleIdx="0" presStyleCnt="12"/>
      <dgm:spPr/>
    </dgm:pt>
    <dgm:pt modelId="{D37D2FBF-E7B8-4905-8C74-3BEFFB6DB6A2}" type="pres">
      <dgm:prSet presAssocID="{74D8AE13-40F5-43B0-A2EC-3D7264E750AB}" presName="image1" presStyleCnt="0"/>
      <dgm:spPr/>
    </dgm:pt>
    <dgm:pt modelId="{B222639D-CB6A-4B62-952D-E7D1499414EF}" type="pres">
      <dgm:prSet presAssocID="{74D8AE13-40F5-43B0-A2EC-3D7264E750AB}" presName="imageRepeatNode" presStyleLbl="alignAcc1" presStyleIdx="0" presStyleCnt="6"/>
      <dgm:spPr/>
      <dgm:t>
        <a:bodyPr/>
        <a:lstStyle/>
        <a:p>
          <a:endParaRPr lang="en-US"/>
        </a:p>
      </dgm:t>
    </dgm:pt>
    <dgm:pt modelId="{8B88B53A-FFFA-4BFD-96D9-78D800ABA65C}" type="pres">
      <dgm:prSet presAssocID="{74D8AE13-40F5-43B0-A2EC-3D7264E750AB}" presName="imageaccent1" presStyleCnt="0"/>
      <dgm:spPr/>
    </dgm:pt>
    <dgm:pt modelId="{E30707EE-AF53-426F-9601-ABF3E7BF6BEB}" type="pres">
      <dgm:prSet presAssocID="{74D8AE13-40F5-43B0-A2EC-3D7264E750AB}" presName="accentRepeatNode" presStyleLbl="solidAlignAcc1" presStyleIdx="1" presStyleCnt="12"/>
      <dgm:spPr/>
    </dgm:pt>
    <dgm:pt modelId="{F782B145-7EC9-40A4-864C-FB823D7E3E36}" type="pres">
      <dgm:prSet presAssocID="{27DBBAD4-8CC9-48B0-B2B4-CDAE8A905D33}" presName="text2" presStyleCnt="0"/>
      <dgm:spPr/>
    </dgm:pt>
    <dgm:pt modelId="{FA1F1BF9-F862-4C95-BC7A-EED3CD6817A4}" type="pres">
      <dgm:prSet presAssocID="{27DBBAD4-8CC9-48B0-B2B4-CDAE8A905D33}" presName="textRepeatNode" presStyleLbl="alignNode1" presStyleIdx="1" presStyleCnt="6">
        <dgm:presLayoutVars>
          <dgm:chMax val="0"/>
          <dgm:chPref val="0"/>
          <dgm:bulletEnabled val="1"/>
        </dgm:presLayoutVars>
      </dgm:prSet>
      <dgm:spPr/>
      <dgm:t>
        <a:bodyPr/>
        <a:lstStyle/>
        <a:p>
          <a:endParaRPr lang="en-US"/>
        </a:p>
      </dgm:t>
    </dgm:pt>
    <dgm:pt modelId="{E4CC9D2C-F033-4639-AFA9-844CB599F22F}" type="pres">
      <dgm:prSet presAssocID="{27DBBAD4-8CC9-48B0-B2B4-CDAE8A905D33}" presName="textaccent2" presStyleCnt="0"/>
      <dgm:spPr/>
    </dgm:pt>
    <dgm:pt modelId="{59B5CEFA-A098-4F2E-B874-1366B341B52D}" type="pres">
      <dgm:prSet presAssocID="{27DBBAD4-8CC9-48B0-B2B4-CDAE8A905D33}" presName="accentRepeatNode" presStyleLbl="solidAlignAcc1" presStyleIdx="2" presStyleCnt="12"/>
      <dgm:spPr/>
    </dgm:pt>
    <dgm:pt modelId="{87A82363-0BDB-40BC-8E2C-C3AA2EDB8B12}" type="pres">
      <dgm:prSet presAssocID="{9AA79C30-AA11-403E-8C4A-662001F235C0}" presName="image2" presStyleCnt="0"/>
      <dgm:spPr/>
    </dgm:pt>
    <dgm:pt modelId="{58A37FA7-AB96-4B10-B690-BCC429A5ACCC}" type="pres">
      <dgm:prSet presAssocID="{9AA79C30-AA11-403E-8C4A-662001F235C0}" presName="imageRepeatNode" presStyleLbl="alignAcc1" presStyleIdx="1" presStyleCnt="6"/>
      <dgm:spPr/>
      <dgm:t>
        <a:bodyPr/>
        <a:lstStyle/>
        <a:p>
          <a:endParaRPr lang="en-US"/>
        </a:p>
      </dgm:t>
    </dgm:pt>
    <dgm:pt modelId="{7E587053-DDA9-4EA2-B0DF-907F8793A43B}" type="pres">
      <dgm:prSet presAssocID="{9AA79C30-AA11-403E-8C4A-662001F235C0}" presName="imageaccent2" presStyleCnt="0"/>
      <dgm:spPr/>
    </dgm:pt>
    <dgm:pt modelId="{33A0D330-08AA-414C-B8AF-98E74DEB6692}" type="pres">
      <dgm:prSet presAssocID="{9AA79C30-AA11-403E-8C4A-662001F235C0}" presName="accentRepeatNode" presStyleLbl="solidAlignAcc1" presStyleIdx="3" presStyleCnt="12"/>
      <dgm:spPr/>
    </dgm:pt>
    <dgm:pt modelId="{E44F3790-F01E-4CC6-9C03-4275F008B5C7}" type="pres">
      <dgm:prSet presAssocID="{A9D7D8E7-2417-4782-90AB-3CCA571E5ED2}" presName="text3" presStyleCnt="0"/>
      <dgm:spPr/>
    </dgm:pt>
    <dgm:pt modelId="{04A122E2-5448-48FC-A4C6-8519A7AC3804}" type="pres">
      <dgm:prSet presAssocID="{A9D7D8E7-2417-4782-90AB-3CCA571E5ED2}" presName="textRepeatNode" presStyleLbl="alignNode1" presStyleIdx="2" presStyleCnt="6">
        <dgm:presLayoutVars>
          <dgm:chMax val="0"/>
          <dgm:chPref val="0"/>
          <dgm:bulletEnabled val="1"/>
        </dgm:presLayoutVars>
      </dgm:prSet>
      <dgm:spPr/>
      <dgm:t>
        <a:bodyPr/>
        <a:lstStyle/>
        <a:p>
          <a:endParaRPr lang="en-US"/>
        </a:p>
      </dgm:t>
    </dgm:pt>
    <dgm:pt modelId="{0413940D-0E37-4033-862E-A51E40E5AAB7}" type="pres">
      <dgm:prSet presAssocID="{A9D7D8E7-2417-4782-90AB-3CCA571E5ED2}" presName="textaccent3" presStyleCnt="0"/>
      <dgm:spPr/>
    </dgm:pt>
    <dgm:pt modelId="{878C28DB-5710-40C2-83A9-1BE7D39B3698}" type="pres">
      <dgm:prSet presAssocID="{A9D7D8E7-2417-4782-90AB-3CCA571E5ED2}" presName="accentRepeatNode" presStyleLbl="solidAlignAcc1" presStyleIdx="4" presStyleCnt="12"/>
      <dgm:spPr/>
    </dgm:pt>
    <dgm:pt modelId="{599D81A2-4973-4342-BF82-BCB84C57D26B}" type="pres">
      <dgm:prSet presAssocID="{950CAE2F-8045-4DED-86DF-4F45A2F19D2F}" presName="image3" presStyleCnt="0"/>
      <dgm:spPr/>
    </dgm:pt>
    <dgm:pt modelId="{F201E3AA-F5E5-4852-B3B4-3BE5388DC230}" type="pres">
      <dgm:prSet presAssocID="{950CAE2F-8045-4DED-86DF-4F45A2F19D2F}" presName="imageRepeatNode" presStyleLbl="alignAcc1" presStyleIdx="2" presStyleCnt="6"/>
      <dgm:spPr/>
      <dgm:t>
        <a:bodyPr/>
        <a:lstStyle/>
        <a:p>
          <a:endParaRPr lang="en-US"/>
        </a:p>
      </dgm:t>
    </dgm:pt>
    <dgm:pt modelId="{B3B39D5F-A99B-4A9C-BEC6-274CFE0A49E3}" type="pres">
      <dgm:prSet presAssocID="{950CAE2F-8045-4DED-86DF-4F45A2F19D2F}" presName="imageaccent3" presStyleCnt="0"/>
      <dgm:spPr/>
    </dgm:pt>
    <dgm:pt modelId="{4E6D1C04-C09C-4A9A-A0E6-0CD716B29ED9}" type="pres">
      <dgm:prSet presAssocID="{950CAE2F-8045-4DED-86DF-4F45A2F19D2F}" presName="accentRepeatNode" presStyleLbl="solidAlignAcc1" presStyleIdx="5" presStyleCnt="12"/>
      <dgm:spPr/>
    </dgm:pt>
    <dgm:pt modelId="{D435E2A8-E707-4EB5-A1D9-EA62D96F01A7}" type="pres">
      <dgm:prSet presAssocID="{03D79628-D53E-4457-BA19-E69580BE2BE2}" presName="text4" presStyleCnt="0"/>
      <dgm:spPr/>
    </dgm:pt>
    <dgm:pt modelId="{6DFD7981-35D3-408C-963D-60994465D9E7}" type="pres">
      <dgm:prSet presAssocID="{03D79628-D53E-4457-BA19-E69580BE2BE2}" presName="textRepeatNode" presStyleLbl="alignNode1" presStyleIdx="3" presStyleCnt="6">
        <dgm:presLayoutVars>
          <dgm:chMax val="0"/>
          <dgm:chPref val="0"/>
          <dgm:bulletEnabled val="1"/>
        </dgm:presLayoutVars>
      </dgm:prSet>
      <dgm:spPr/>
      <dgm:t>
        <a:bodyPr/>
        <a:lstStyle/>
        <a:p>
          <a:endParaRPr lang="en-US"/>
        </a:p>
      </dgm:t>
    </dgm:pt>
    <dgm:pt modelId="{562924D5-D8E4-41F3-B7BA-0C54257B5B65}" type="pres">
      <dgm:prSet presAssocID="{03D79628-D53E-4457-BA19-E69580BE2BE2}" presName="textaccent4" presStyleCnt="0"/>
      <dgm:spPr/>
    </dgm:pt>
    <dgm:pt modelId="{F8F120EB-55CA-4CD1-AEB1-84783F75F0D9}" type="pres">
      <dgm:prSet presAssocID="{03D79628-D53E-4457-BA19-E69580BE2BE2}" presName="accentRepeatNode" presStyleLbl="solidAlignAcc1" presStyleIdx="6" presStyleCnt="12"/>
      <dgm:spPr/>
    </dgm:pt>
    <dgm:pt modelId="{DAA53786-14F6-4067-B2B2-61DC91571903}" type="pres">
      <dgm:prSet presAssocID="{204CBA1D-3268-4CBA-A23E-63E77714F7BD}" presName="image4" presStyleCnt="0"/>
      <dgm:spPr/>
    </dgm:pt>
    <dgm:pt modelId="{F456E5FD-AF72-4371-A5EF-83C25B995706}" type="pres">
      <dgm:prSet presAssocID="{204CBA1D-3268-4CBA-A23E-63E77714F7BD}" presName="imageRepeatNode" presStyleLbl="alignAcc1" presStyleIdx="3" presStyleCnt="6"/>
      <dgm:spPr/>
      <dgm:t>
        <a:bodyPr/>
        <a:lstStyle/>
        <a:p>
          <a:endParaRPr lang="en-US"/>
        </a:p>
      </dgm:t>
    </dgm:pt>
    <dgm:pt modelId="{61B70045-AEAD-4C26-AA5B-D05B3DC0145E}" type="pres">
      <dgm:prSet presAssocID="{204CBA1D-3268-4CBA-A23E-63E77714F7BD}" presName="imageaccent4" presStyleCnt="0"/>
      <dgm:spPr/>
    </dgm:pt>
    <dgm:pt modelId="{55F03969-5911-4940-933B-3C721E33C500}" type="pres">
      <dgm:prSet presAssocID="{204CBA1D-3268-4CBA-A23E-63E77714F7BD}" presName="accentRepeatNode" presStyleLbl="solidAlignAcc1" presStyleIdx="7" presStyleCnt="12"/>
      <dgm:spPr/>
    </dgm:pt>
    <dgm:pt modelId="{16D7D70C-041B-4C6C-94D7-ED0CB1B74E66}" type="pres">
      <dgm:prSet presAssocID="{A6D362CA-011C-4C5D-AEA4-066BBE7E5C90}" presName="text5" presStyleCnt="0"/>
      <dgm:spPr/>
    </dgm:pt>
    <dgm:pt modelId="{0DBBC759-5570-4308-8041-9147F0CA8A39}" type="pres">
      <dgm:prSet presAssocID="{A6D362CA-011C-4C5D-AEA4-066BBE7E5C90}" presName="textRepeatNode" presStyleLbl="alignNode1" presStyleIdx="4" presStyleCnt="6">
        <dgm:presLayoutVars>
          <dgm:chMax val="0"/>
          <dgm:chPref val="0"/>
          <dgm:bulletEnabled val="1"/>
        </dgm:presLayoutVars>
      </dgm:prSet>
      <dgm:spPr/>
      <dgm:t>
        <a:bodyPr/>
        <a:lstStyle/>
        <a:p>
          <a:endParaRPr lang="en-US"/>
        </a:p>
      </dgm:t>
    </dgm:pt>
    <dgm:pt modelId="{A300AA8E-89A4-426D-A7C3-F2D1BBE5B4C7}" type="pres">
      <dgm:prSet presAssocID="{A6D362CA-011C-4C5D-AEA4-066BBE7E5C90}" presName="textaccent5" presStyleCnt="0"/>
      <dgm:spPr/>
    </dgm:pt>
    <dgm:pt modelId="{0106BD11-59A5-4B57-AF8E-6AA63383F661}" type="pres">
      <dgm:prSet presAssocID="{A6D362CA-011C-4C5D-AEA4-066BBE7E5C90}" presName="accentRepeatNode" presStyleLbl="solidAlignAcc1" presStyleIdx="8" presStyleCnt="12"/>
      <dgm:spPr/>
    </dgm:pt>
    <dgm:pt modelId="{C43E02E0-80C4-4349-B357-20BE36DADEA0}" type="pres">
      <dgm:prSet presAssocID="{F34667AE-CCD0-4E79-B360-1175F7385087}" presName="image5" presStyleCnt="0"/>
      <dgm:spPr/>
    </dgm:pt>
    <dgm:pt modelId="{AC74F8A0-CB34-445C-B863-1FCDC14E6202}" type="pres">
      <dgm:prSet presAssocID="{F34667AE-CCD0-4E79-B360-1175F7385087}" presName="imageRepeatNode" presStyleLbl="alignAcc1" presStyleIdx="4" presStyleCnt="6"/>
      <dgm:spPr/>
      <dgm:t>
        <a:bodyPr/>
        <a:lstStyle/>
        <a:p>
          <a:endParaRPr lang="en-US"/>
        </a:p>
      </dgm:t>
    </dgm:pt>
    <dgm:pt modelId="{B909A263-2902-40B3-AFE0-25764F3BAD52}" type="pres">
      <dgm:prSet presAssocID="{F34667AE-CCD0-4E79-B360-1175F7385087}" presName="imageaccent5" presStyleCnt="0"/>
      <dgm:spPr/>
    </dgm:pt>
    <dgm:pt modelId="{DD9DED44-DEB4-4243-B81D-86A9BF90D613}" type="pres">
      <dgm:prSet presAssocID="{F34667AE-CCD0-4E79-B360-1175F7385087}" presName="accentRepeatNode" presStyleLbl="solidAlignAcc1" presStyleIdx="9" presStyleCnt="12"/>
      <dgm:spPr/>
    </dgm:pt>
    <dgm:pt modelId="{F7828910-33ED-4503-A649-2407CDCCEBBA}" type="pres">
      <dgm:prSet presAssocID="{EA412083-C06B-4B8B-A9D0-03215394DB85}" presName="text6" presStyleCnt="0"/>
      <dgm:spPr/>
    </dgm:pt>
    <dgm:pt modelId="{15B578F2-8161-4BB1-AE54-9CFA19206E2D}" type="pres">
      <dgm:prSet presAssocID="{EA412083-C06B-4B8B-A9D0-03215394DB85}" presName="textRepeatNode" presStyleLbl="alignNode1" presStyleIdx="5" presStyleCnt="6">
        <dgm:presLayoutVars>
          <dgm:chMax val="0"/>
          <dgm:chPref val="0"/>
          <dgm:bulletEnabled val="1"/>
        </dgm:presLayoutVars>
      </dgm:prSet>
      <dgm:spPr/>
      <dgm:t>
        <a:bodyPr/>
        <a:lstStyle/>
        <a:p>
          <a:endParaRPr lang="en-US"/>
        </a:p>
      </dgm:t>
    </dgm:pt>
    <dgm:pt modelId="{C88547ED-E736-41AA-9811-992E319E0965}" type="pres">
      <dgm:prSet presAssocID="{EA412083-C06B-4B8B-A9D0-03215394DB85}" presName="textaccent6" presStyleCnt="0"/>
      <dgm:spPr/>
    </dgm:pt>
    <dgm:pt modelId="{4DEEE8CC-E529-4B01-8CCB-FFC0450520A5}" type="pres">
      <dgm:prSet presAssocID="{EA412083-C06B-4B8B-A9D0-03215394DB85}" presName="accentRepeatNode" presStyleLbl="solidAlignAcc1" presStyleIdx="10" presStyleCnt="12"/>
      <dgm:spPr/>
    </dgm:pt>
    <dgm:pt modelId="{4402AFF7-B941-4C18-B0AA-568C5D0E4037}" type="pres">
      <dgm:prSet presAssocID="{ECA9E171-5064-4DBF-82FD-1F245E8843E3}" presName="image6" presStyleCnt="0"/>
      <dgm:spPr/>
    </dgm:pt>
    <dgm:pt modelId="{8B3DB7FA-D7A1-4AC4-8CBD-AF0DF855B2B8}" type="pres">
      <dgm:prSet presAssocID="{ECA9E171-5064-4DBF-82FD-1F245E8843E3}" presName="imageRepeatNode" presStyleLbl="alignAcc1" presStyleIdx="5" presStyleCnt="6"/>
      <dgm:spPr/>
      <dgm:t>
        <a:bodyPr/>
        <a:lstStyle/>
        <a:p>
          <a:endParaRPr lang="en-US"/>
        </a:p>
      </dgm:t>
    </dgm:pt>
    <dgm:pt modelId="{6F44A8AF-ABF2-4A03-8F9F-BA6DBC0EC203}" type="pres">
      <dgm:prSet presAssocID="{ECA9E171-5064-4DBF-82FD-1F245E8843E3}" presName="imageaccent6" presStyleCnt="0"/>
      <dgm:spPr/>
    </dgm:pt>
    <dgm:pt modelId="{E3041D22-5ACD-4CD5-9BB5-84D2A283B4FB}" type="pres">
      <dgm:prSet presAssocID="{ECA9E171-5064-4DBF-82FD-1F245E8843E3}" presName="accentRepeatNode" presStyleLbl="solidAlignAcc1" presStyleIdx="11" presStyleCnt="12"/>
      <dgm:spPr/>
    </dgm:pt>
  </dgm:ptLst>
  <dgm:cxnLst>
    <dgm:cxn modelId="{C56E223C-CB71-4CA1-9447-15FF068388F2}" srcId="{F3FBD6A1-975F-4A83-AAD8-7A56B2B3ECAE}" destId="{A9D7D8E7-2417-4782-90AB-3CCA571E5ED2}" srcOrd="2" destOrd="0" parTransId="{B1E1EB88-8974-4308-81B0-CE844DC77477}" sibTransId="{950CAE2F-8045-4DED-86DF-4F45A2F19D2F}"/>
    <dgm:cxn modelId="{1A585DC4-8DFC-43CB-8D73-F46641DC808D}" srcId="{F3FBD6A1-975F-4A83-AAD8-7A56B2B3ECAE}" destId="{EA412083-C06B-4B8B-A9D0-03215394DB85}" srcOrd="5" destOrd="0" parTransId="{BB84AAB1-B07A-4751-AE34-116563DA5AEE}" sibTransId="{ECA9E171-5064-4DBF-82FD-1F245E8843E3}"/>
    <dgm:cxn modelId="{48DEB8AC-4DD6-49C8-A77E-3470445754FD}" type="presOf" srcId="{ECA9E171-5064-4DBF-82FD-1F245E8843E3}" destId="{8B3DB7FA-D7A1-4AC4-8CBD-AF0DF855B2B8}" srcOrd="0" destOrd="0" presId="urn:microsoft.com/office/officeart/2008/layout/HexagonCluster"/>
    <dgm:cxn modelId="{C4C249FB-8EBE-4E65-B097-54A16D0A3E47}" type="presOf" srcId="{9AA79C30-AA11-403E-8C4A-662001F235C0}" destId="{58A37FA7-AB96-4B10-B690-BCC429A5ACCC}" srcOrd="0" destOrd="0" presId="urn:microsoft.com/office/officeart/2008/layout/HexagonCluster"/>
    <dgm:cxn modelId="{6C558650-74DC-4C99-8AC8-8D2505517D4D}" type="presOf" srcId="{27DBBAD4-8CC9-48B0-B2B4-CDAE8A905D33}" destId="{FA1F1BF9-F862-4C95-BC7A-EED3CD6817A4}" srcOrd="0" destOrd="0" presId="urn:microsoft.com/office/officeart/2008/layout/HexagonCluster"/>
    <dgm:cxn modelId="{A52C9F9A-F810-40EF-BC92-2FCECEDB6FC1}" type="presOf" srcId="{A9D7D8E7-2417-4782-90AB-3CCA571E5ED2}" destId="{04A122E2-5448-48FC-A4C6-8519A7AC3804}" srcOrd="0" destOrd="0" presId="urn:microsoft.com/office/officeart/2008/layout/HexagonCluster"/>
    <dgm:cxn modelId="{23807FA2-A170-47A4-94D7-6B87E6C90ECE}" srcId="{F3FBD6A1-975F-4A83-AAD8-7A56B2B3ECAE}" destId="{03D79628-D53E-4457-BA19-E69580BE2BE2}" srcOrd="3" destOrd="0" parTransId="{DFF0989F-B38A-4D4D-A944-EC0E77EE0B0E}" sibTransId="{204CBA1D-3268-4CBA-A23E-63E77714F7BD}"/>
    <dgm:cxn modelId="{E7E36918-AE7D-4544-857D-1D20730D1331}" type="presOf" srcId="{F34667AE-CCD0-4E79-B360-1175F7385087}" destId="{AC74F8A0-CB34-445C-B863-1FCDC14E6202}" srcOrd="0" destOrd="0" presId="urn:microsoft.com/office/officeart/2008/layout/HexagonCluster"/>
    <dgm:cxn modelId="{2F4C4891-6714-480F-9A0D-1E30D11F8292}" type="presOf" srcId="{950CAE2F-8045-4DED-86DF-4F45A2F19D2F}" destId="{F201E3AA-F5E5-4852-B3B4-3BE5388DC230}" srcOrd="0" destOrd="0" presId="urn:microsoft.com/office/officeart/2008/layout/HexagonCluster"/>
    <dgm:cxn modelId="{71459D05-3275-4C5D-BE17-E0B4A48D9DA5}" type="presOf" srcId="{A6D362CA-011C-4C5D-AEA4-066BBE7E5C90}" destId="{0DBBC759-5570-4308-8041-9147F0CA8A39}" srcOrd="0" destOrd="0" presId="urn:microsoft.com/office/officeart/2008/layout/HexagonCluster"/>
    <dgm:cxn modelId="{EB9BA049-7465-414F-9683-4D592F811EDF}" type="presOf" srcId="{F4881A8B-452B-4FF6-9E29-84B29BBFA604}" destId="{ABDCA1AA-5A3F-49ED-99C0-E899DFAED454}" srcOrd="0" destOrd="0" presId="urn:microsoft.com/office/officeart/2008/layout/HexagonCluster"/>
    <dgm:cxn modelId="{C7442198-AB07-429E-93C9-B208B726FAD2}" type="presOf" srcId="{204CBA1D-3268-4CBA-A23E-63E77714F7BD}" destId="{F456E5FD-AF72-4371-A5EF-83C25B995706}" srcOrd="0" destOrd="0" presId="urn:microsoft.com/office/officeart/2008/layout/HexagonCluster"/>
    <dgm:cxn modelId="{DDFFBFFE-716E-4BB8-9DAB-E04B4D15B8FA}" type="presOf" srcId="{03D79628-D53E-4457-BA19-E69580BE2BE2}" destId="{6DFD7981-35D3-408C-963D-60994465D9E7}" srcOrd="0" destOrd="0" presId="urn:microsoft.com/office/officeart/2008/layout/HexagonCluster"/>
    <dgm:cxn modelId="{339F4403-67C2-4B5D-B337-ACAFA366DCF5}" srcId="{F3FBD6A1-975F-4A83-AAD8-7A56B2B3ECAE}" destId="{F4881A8B-452B-4FF6-9E29-84B29BBFA604}" srcOrd="0" destOrd="0" parTransId="{49E2572C-C4AE-4CFB-834C-BA379A2CDA77}" sibTransId="{74D8AE13-40F5-43B0-A2EC-3D7264E750AB}"/>
    <dgm:cxn modelId="{55934DA9-C610-4D63-95EC-E1EEED25F3A2}" srcId="{F3FBD6A1-975F-4A83-AAD8-7A56B2B3ECAE}" destId="{27DBBAD4-8CC9-48B0-B2B4-CDAE8A905D33}" srcOrd="1" destOrd="0" parTransId="{60E4CFD4-5F38-4B3D-A6B5-7AD4343B9F09}" sibTransId="{9AA79C30-AA11-403E-8C4A-662001F235C0}"/>
    <dgm:cxn modelId="{542EA514-6C38-44ED-9EB7-5B4E2D35142A}" type="presOf" srcId="{EA412083-C06B-4B8B-A9D0-03215394DB85}" destId="{15B578F2-8161-4BB1-AE54-9CFA19206E2D}" srcOrd="0" destOrd="0" presId="urn:microsoft.com/office/officeart/2008/layout/HexagonCluster"/>
    <dgm:cxn modelId="{AEEB0E63-F649-4309-AD5A-647E292381FA}" type="presOf" srcId="{74D8AE13-40F5-43B0-A2EC-3D7264E750AB}" destId="{B222639D-CB6A-4B62-952D-E7D1499414EF}" srcOrd="0" destOrd="0" presId="urn:microsoft.com/office/officeart/2008/layout/HexagonCluster"/>
    <dgm:cxn modelId="{97E34291-636C-4471-AE67-788FDBD4A1B5}" srcId="{F3FBD6A1-975F-4A83-AAD8-7A56B2B3ECAE}" destId="{A6D362CA-011C-4C5D-AEA4-066BBE7E5C90}" srcOrd="4" destOrd="0" parTransId="{502A1260-4CFF-434D-A1C3-368DB075BBE6}" sibTransId="{F34667AE-CCD0-4E79-B360-1175F7385087}"/>
    <dgm:cxn modelId="{A3DE7C5F-01BC-4D83-B95A-68CBE7B638D7}" type="presOf" srcId="{F3FBD6A1-975F-4A83-AAD8-7A56B2B3ECAE}" destId="{6DF2AB86-CAC7-445F-B7E5-5E8F95147B4D}" srcOrd="0" destOrd="0" presId="urn:microsoft.com/office/officeart/2008/layout/HexagonCluster"/>
    <dgm:cxn modelId="{1BB10148-55C4-430A-9791-9A2611116A7D}" type="presParOf" srcId="{6DF2AB86-CAC7-445F-B7E5-5E8F95147B4D}" destId="{97DB9DB5-B677-483B-B646-472FDAEFDFEC}" srcOrd="0" destOrd="0" presId="urn:microsoft.com/office/officeart/2008/layout/HexagonCluster"/>
    <dgm:cxn modelId="{E6D4050D-26E1-4F2A-9E09-3F66140E1752}" type="presParOf" srcId="{97DB9DB5-B677-483B-B646-472FDAEFDFEC}" destId="{ABDCA1AA-5A3F-49ED-99C0-E899DFAED454}" srcOrd="0" destOrd="0" presId="urn:microsoft.com/office/officeart/2008/layout/HexagonCluster"/>
    <dgm:cxn modelId="{94F96672-1BC2-4DC5-9035-4C630B3AB47E}" type="presParOf" srcId="{6DF2AB86-CAC7-445F-B7E5-5E8F95147B4D}" destId="{7F816770-EA77-40B2-807D-8BEA8B0A9019}" srcOrd="1" destOrd="0" presId="urn:microsoft.com/office/officeart/2008/layout/HexagonCluster"/>
    <dgm:cxn modelId="{FBB90CEA-4BD2-4FF7-896D-7FE92D10CA85}" type="presParOf" srcId="{7F816770-EA77-40B2-807D-8BEA8B0A9019}" destId="{C7326F1D-990D-4871-B0C9-873E6F76162C}" srcOrd="0" destOrd="0" presId="urn:microsoft.com/office/officeart/2008/layout/HexagonCluster"/>
    <dgm:cxn modelId="{C24A031D-DF2B-4A07-9612-1E1AEC1FEDC5}" type="presParOf" srcId="{6DF2AB86-CAC7-445F-B7E5-5E8F95147B4D}" destId="{D37D2FBF-E7B8-4905-8C74-3BEFFB6DB6A2}" srcOrd="2" destOrd="0" presId="urn:microsoft.com/office/officeart/2008/layout/HexagonCluster"/>
    <dgm:cxn modelId="{28AAA545-6B24-40D8-A03F-18F00870C804}" type="presParOf" srcId="{D37D2FBF-E7B8-4905-8C74-3BEFFB6DB6A2}" destId="{B222639D-CB6A-4B62-952D-E7D1499414EF}" srcOrd="0" destOrd="0" presId="urn:microsoft.com/office/officeart/2008/layout/HexagonCluster"/>
    <dgm:cxn modelId="{3DB7E1DC-06B2-4AEF-B849-8F13CC53C3F6}" type="presParOf" srcId="{6DF2AB86-CAC7-445F-B7E5-5E8F95147B4D}" destId="{8B88B53A-FFFA-4BFD-96D9-78D800ABA65C}" srcOrd="3" destOrd="0" presId="urn:microsoft.com/office/officeart/2008/layout/HexagonCluster"/>
    <dgm:cxn modelId="{7FDC30E1-1BCB-4B41-8D72-E046E72392D9}" type="presParOf" srcId="{8B88B53A-FFFA-4BFD-96D9-78D800ABA65C}" destId="{E30707EE-AF53-426F-9601-ABF3E7BF6BEB}" srcOrd="0" destOrd="0" presId="urn:microsoft.com/office/officeart/2008/layout/HexagonCluster"/>
    <dgm:cxn modelId="{C68482ED-EF86-47C0-ACC3-24B91E849E91}" type="presParOf" srcId="{6DF2AB86-CAC7-445F-B7E5-5E8F95147B4D}" destId="{F782B145-7EC9-40A4-864C-FB823D7E3E36}" srcOrd="4" destOrd="0" presId="urn:microsoft.com/office/officeart/2008/layout/HexagonCluster"/>
    <dgm:cxn modelId="{DD1B24AF-5748-45C8-84A8-B11CFD3E1A1C}" type="presParOf" srcId="{F782B145-7EC9-40A4-864C-FB823D7E3E36}" destId="{FA1F1BF9-F862-4C95-BC7A-EED3CD6817A4}" srcOrd="0" destOrd="0" presId="urn:microsoft.com/office/officeart/2008/layout/HexagonCluster"/>
    <dgm:cxn modelId="{50B3CC19-3D11-40DA-B5E1-C5562C816623}" type="presParOf" srcId="{6DF2AB86-CAC7-445F-B7E5-5E8F95147B4D}" destId="{E4CC9D2C-F033-4639-AFA9-844CB599F22F}" srcOrd="5" destOrd="0" presId="urn:microsoft.com/office/officeart/2008/layout/HexagonCluster"/>
    <dgm:cxn modelId="{2AE3A2EC-FB23-487F-9C52-21BE8E15D8A8}" type="presParOf" srcId="{E4CC9D2C-F033-4639-AFA9-844CB599F22F}" destId="{59B5CEFA-A098-4F2E-B874-1366B341B52D}" srcOrd="0" destOrd="0" presId="urn:microsoft.com/office/officeart/2008/layout/HexagonCluster"/>
    <dgm:cxn modelId="{97511AF9-4930-48ED-84B2-403A66D7D410}" type="presParOf" srcId="{6DF2AB86-CAC7-445F-B7E5-5E8F95147B4D}" destId="{87A82363-0BDB-40BC-8E2C-C3AA2EDB8B12}" srcOrd="6" destOrd="0" presId="urn:microsoft.com/office/officeart/2008/layout/HexagonCluster"/>
    <dgm:cxn modelId="{702D40AE-AD74-4823-B10E-44D64067D049}" type="presParOf" srcId="{87A82363-0BDB-40BC-8E2C-C3AA2EDB8B12}" destId="{58A37FA7-AB96-4B10-B690-BCC429A5ACCC}" srcOrd="0" destOrd="0" presId="urn:microsoft.com/office/officeart/2008/layout/HexagonCluster"/>
    <dgm:cxn modelId="{F193B0CA-CA76-4244-B1FF-5AF7B676EA92}" type="presParOf" srcId="{6DF2AB86-CAC7-445F-B7E5-5E8F95147B4D}" destId="{7E587053-DDA9-4EA2-B0DF-907F8793A43B}" srcOrd="7" destOrd="0" presId="urn:microsoft.com/office/officeart/2008/layout/HexagonCluster"/>
    <dgm:cxn modelId="{03FB660B-A950-42FF-BDC6-2035A60D7D4C}" type="presParOf" srcId="{7E587053-DDA9-4EA2-B0DF-907F8793A43B}" destId="{33A0D330-08AA-414C-B8AF-98E74DEB6692}" srcOrd="0" destOrd="0" presId="urn:microsoft.com/office/officeart/2008/layout/HexagonCluster"/>
    <dgm:cxn modelId="{103F4700-51BF-489A-9853-7B75FBE6881F}" type="presParOf" srcId="{6DF2AB86-CAC7-445F-B7E5-5E8F95147B4D}" destId="{E44F3790-F01E-4CC6-9C03-4275F008B5C7}" srcOrd="8" destOrd="0" presId="urn:microsoft.com/office/officeart/2008/layout/HexagonCluster"/>
    <dgm:cxn modelId="{BA7D9454-0505-4ED7-8833-D97D900E00E7}" type="presParOf" srcId="{E44F3790-F01E-4CC6-9C03-4275F008B5C7}" destId="{04A122E2-5448-48FC-A4C6-8519A7AC3804}" srcOrd="0" destOrd="0" presId="urn:microsoft.com/office/officeart/2008/layout/HexagonCluster"/>
    <dgm:cxn modelId="{256784BF-6A0A-4825-95CC-47C4B63A0F23}" type="presParOf" srcId="{6DF2AB86-CAC7-445F-B7E5-5E8F95147B4D}" destId="{0413940D-0E37-4033-862E-A51E40E5AAB7}" srcOrd="9" destOrd="0" presId="urn:microsoft.com/office/officeart/2008/layout/HexagonCluster"/>
    <dgm:cxn modelId="{B15E45C5-75B8-4DD6-910E-0ED113008493}" type="presParOf" srcId="{0413940D-0E37-4033-862E-A51E40E5AAB7}" destId="{878C28DB-5710-40C2-83A9-1BE7D39B3698}" srcOrd="0" destOrd="0" presId="urn:microsoft.com/office/officeart/2008/layout/HexagonCluster"/>
    <dgm:cxn modelId="{C1F201B7-A7EC-4D79-99D1-23834E7F9BF3}" type="presParOf" srcId="{6DF2AB86-CAC7-445F-B7E5-5E8F95147B4D}" destId="{599D81A2-4973-4342-BF82-BCB84C57D26B}" srcOrd="10" destOrd="0" presId="urn:microsoft.com/office/officeart/2008/layout/HexagonCluster"/>
    <dgm:cxn modelId="{B0753EAB-FEE7-440A-A8E3-73409396FF39}" type="presParOf" srcId="{599D81A2-4973-4342-BF82-BCB84C57D26B}" destId="{F201E3AA-F5E5-4852-B3B4-3BE5388DC230}" srcOrd="0" destOrd="0" presId="urn:microsoft.com/office/officeart/2008/layout/HexagonCluster"/>
    <dgm:cxn modelId="{7438381B-621B-4996-AC1E-7672FE367713}" type="presParOf" srcId="{6DF2AB86-CAC7-445F-B7E5-5E8F95147B4D}" destId="{B3B39D5F-A99B-4A9C-BEC6-274CFE0A49E3}" srcOrd="11" destOrd="0" presId="urn:microsoft.com/office/officeart/2008/layout/HexagonCluster"/>
    <dgm:cxn modelId="{185ECFD1-1D5D-46AE-9BAF-1B00C7333B30}" type="presParOf" srcId="{B3B39D5F-A99B-4A9C-BEC6-274CFE0A49E3}" destId="{4E6D1C04-C09C-4A9A-A0E6-0CD716B29ED9}" srcOrd="0" destOrd="0" presId="urn:microsoft.com/office/officeart/2008/layout/HexagonCluster"/>
    <dgm:cxn modelId="{4A4A1199-A91C-41A6-BCF6-95DFBCA75473}" type="presParOf" srcId="{6DF2AB86-CAC7-445F-B7E5-5E8F95147B4D}" destId="{D435E2A8-E707-4EB5-A1D9-EA62D96F01A7}" srcOrd="12" destOrd="0" presId="urn:microsoft.com/office/officeart/2008/layout/HexagonCluster"/>
    <dgm:cxn modelId="{C525991E-0C38-4661-89BD-D2D295787DD0}" type="presParOf" srcId="{D435E2A8-E707-4EB5-A1D9-EA62D96F01A7}" destId="{6DFD7981-35D3-408C-963D-60994465D9E7}" srcOrd="0" destOrd="0" presId="urn:microsoft.com/office/officeart/2008/layout/HexagonCluster"/>
    <dgm:cxn modelId="{A8757ADD-C36C-4EE2-B4CA-424F78E8BA51}" type="presParOf" srcId="{6DF2AB86-CAC7-445F-B7E5-5E8F95147B4D}" destId="{562924D5-D8E4-41F3-B7BA-0C54257B5B65}" srcOrd="13" destOrd="0" presId="urn:microsoft.com/office/officeart/2008/layout/HexagonCluster"/>
    <dgm:cxn modelId="{3A2414E4-2B7C-4161-ABB9-1EB54354C049}" type="presParOf" srcId="{562924D5-D8E4-41F3-B7BA-0C54257B5B65}" destId="{F8F120EB-55CA-4CD1-AEB1-84783F75F0D9}" srcOrd="0" destOrd="0" presId="urn:microsoft.com/office/officeart/2008/layout/HexagonCluster"/>
    <dgm:cxn modelId="{001345C7-D6EA-46CC-B2C5-53F79008CC50}" type="presParOf" srcId="{6DF2AB86-CAC7-445F-B7E5-5E8F95147B4D}" destId="{DAA53786-14F6-4067-B2B2-61DC91571903}" srcOrd="14" destOrd="0" presId="urn:microsoft.com/office/officeart/2008/layout/HexagonCluster"/>
    <dgm:cxn modelId="{FE65D774-1376-469D-AD43-93D2187E8B38}" type="presParOf" srcId="{DAA53786-14F6-4067-B2B2-61DC91571903}" destId="{F456E5FD-AF72-4371-A5EF-83C25B995706}" srcOrd="0" destOrd="0" presId="urn:microsoft.com/office/officeart/2008/layout/HexagonCluster"/>
    <dgm:cxn modelId="{E30A10D7-82F6-431E-8211-DA6C8AACA666}" type="presParOf" srcId="{6DF2AB86-CAC7-445F-B7E5-5E8F95147B4D}" destId="{61B70045-AEAD-4C26-AA5B-D05B3DC0145E}" srcOrd="15" destOrd="0" presId="urn:microsoft.com/office/officeart/2008/layout/HexagonCluster"/>
    <dgm:cxn modelId="{F7BC36C5-529A-4DA0-A703-5FD3742A4C88}" type="presParOf" srcId="{61B70045-AEAD-4C26-AA5B-D05B3DC0145E}" destId="{55F03969-5911-4940-933B-3C721E33C500}" srcOrd="0" destOrd="0" presId="urn:microsoft.com/office/officeart/2008/layout/HexagonCluster"/>
    <dgm:cxn modelId="{C0C30234-E129-45AE-B87E-E9D315D4A647}" type="presParOf" srcId="{6DF2AB86-CAC7-445F-B7E5-5E8F95147B4D}" destId="{16D7D70C-041B-4C6C-94D7-ED0CB1B74E66}" srcOrd="16" destOrd="0" presId="urn:microsoft.com/office/officeart/2008/layout/HexagonCluster"/>
    <dgm:cxn modelId="{8F1F41B4-5881-4ED7-A36D-CD8C5D6E6D9F}" type="presParOf" srcId="{16D7D70C-041B-4C6C-94D7-ED0CB1B74E66}" destId="{0DBBC759-5570-4308-8041-9147F0CA8A39}" srcOrd="0" destOrd="0" presId="urn:microsoft.com/office/officeart/2008/layout/HexagonCluster"/>
    <dgm:cxn modelId="{2429EBB2-0298-4396-BDFC-57D215DB8394}" type="presParOf" srcId="{6DF2AB86-CAC7-445F-B7E5-5E8F95147B4D}" destId="{A300AA8E-89A4-426D-A7C3-F2D1BBE5B4C7}" srcOrd="17" destOrd="0" presId="urn:microsoft.com/office/officeart/2008/layout/HexagonCluster"/>
    <dgm:cxn modelId="{41586382-43BC-475E-B473-5CE427FF28A1}" type="presParOf" srcId="{A300AA8E-89A4-426D-A7C3-F2D1BBE5B4C7}" destId="{0106BD11-59A5-4B57-AF8E-6AA63383F661}" srcOrd="0" destOrd="0" presId="urn:microsoft.com/office/officeart/2008/layout/HexagonCluster"/>
    <dgm:cxn modelId="{16DBDAD4-CCA0-49D9-8C10-27F120F5A40C}" type="presParOf" srcId="{6DF2AB86-CAC7-445F-B7E5-5E8F95147B4D}" destId="{C43E02E0-80C4-4349-B357-20BE36DADEA0}" srcOrd="18" destOrd="0" presId="urn:microsoft.com/office/officeart/2008/layout/HexagonCluster"/>
    <dgm:cxn modelId="{433C6593-8E2C-4E74-9851-05CBA861B66D}" type="presParOf" srcId="{C43E02E0-80C4-4349-B357-20BE36DADEA0}" destId="{AC74F8A0-CB34-445C-B863-1FCDC14E6202}" srcOrd="0" destOrd="0" presId="urn:microsoft.com/office/officeart/2008/layout/HexagonCluster"/>
    <dgm:cxn modelId="{D025E541-FE71-47FA-BFDC-A03E2374C570}" type="presParOf" srcId="{6DF2AB86-CAC7-445F-B7E5-5E8F95147B4D}" destId="{B909A263-2902-40B3-AFE0-25764F3BAD52}" srcOrd="19" destOrd="0" presId="urn:microsoft.com/office/officeart/2008/layout/HexagonCluster"/>
    <dgm:cxn modelId="{F1211452-90BF-4C4A-85EB-96D4C9924151}" type="presParOf" srcId="{B909A263-2902-40B3-AFE0-25764F3BAD52}" destId="{DD9DED44-DEB4-4243-B81D-86A9BF90D613}" srcOrd="0" destOrd="0" presId="urn:microsoft.com/office/officeart/2008/layout/HexagonCluster"/>
    <dgm:cxn modelId="{FD2A6C5C-F816-49B2-88BF-BBF977D3E7CD}" type="presParOf" srcId="{6DF2AB86-CAC7-445F-B7E5-5E8F95147B4D}" destId="{F7828910-33ED-4503-A649-2407CDCCEBBA}" srcOrd="20" destOrd="0" presId="urn:microsoft.com/office/officeart/2008/layout/HexagonCluster"/>
    <dgm:cxn modelId="{320F3F18-A760-4D72-8D7D-7D60EF470191}" type="presParOf" srcId="{F7828910-33ED-4503-A649-2407CDCCEBBA}" destId="{15B578F2-8161-4BB1-AE54-9CFA19206E2D}" srcOrd="0" destOrd="0" presId="urn:microsoft.com/office/officeart/2008/layout/HexagonCluster"/>
    <dgm:cxn modelId="{7A70D5E6-00E2-459C-8281-8C4CE37C0FA6}" type="presParOf" srcId="{6DF2AB86-CAC7-445F-B7E5-5E8F95147B4D}" destId="{C88547ED-E736-41AA-9811-992E319E0965}" srcOrd="21" destOrd="0" presId="urn:microsoft.com/office/officeart/2008/layout/HexagonCluster"/>
    <dgm:cxn modelId="{916C322B-ABAD-472F-90A8-ECC2D9A5AFEB}" type="presParOf" srcId="{C88547ED-E736-41AA-9811-992E319E0965}" destId="{4DEEE8CC-E529-4B01-8CCB-FFC0450520A5}" srcOrd="0" destOrd="0" presId="urn:microsoft.com/office/officeart/2008/layout/HexagonCluster"/>
    <dgm:cxn modelId="{87467E1D-4CE8-45B6-9DC0-914D68D60B6F}" type="presParOf" srcId="{6DF2AB86-CAC7-445F-B7E5-5E8F95147B4D}" destId="{4402AFF7-B941-4C18-B0AA-568C5D0E4037}" srcOrd="22" destOrd="0" presId="urn:microsoft.com/office/officeart/2008/layout/HexagonCluster"/>
    <dgm:cxn modelId="{4367E526-3BAE-46ED-9505-4BBD33CB3C1F}" type="presParOf" srcId="{4402AFF7-B941-4C18-B0AA-568C5D0E4037}" destId="{8B3DB7FA-D7A1-4AC4-8CBD-AF0DF855B2B8}" srcOrd="0" destOrd="0" presId="urn:microsoft.com/office/officeart/2008/layout/HexagonCluster"/>
    <dgm:cxn modelId="{A1A159AA-1E89-4035-984C-ADDDD70FFD46}" type="presParOf" srcId="{6DF2AB86-CAC7-445F-B7E5-5E8F95147B4D}" destId="{6F44A8AF-ABF2-4A03-8F9F-BA6DBC0EC203}" srcOrd="23" destOrd="0" presId="urn:microsoft.com/office/officeart/2008/layout/HexagonCluster"/>
    <dgm:cxn modelId="{4D61A85F-5185-4C34-9D83-B4E5123EC788}" type="presParOf" srcId="{6F44A8AF-ABF2-4A03-8F9F-BA6DBC0EC203}" destId="{E3041D22-5ACD-4CD5-9BB5-84D2A283B4FB}" srcOrd="0" destOrd="0" presId="urn:microsoft.com/office/officeart/2008/layout/Hexagon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dgm:spPr/>
      <dgm:t>
        <a:bodyPr/>
        <a:lstStyle/>
        <a:p>
          <a:pPr algn="ctr">
            <a:lnSpc>
              <a:spcPct val="100000"/>
            </a:lnSpc>
            <a:defRPr b="1"/>
          </a:pPr>
          <a:r>
            <a:rPr lang="es-ES" b="1" dirty="0">
              <a:effectLst/>
              <a:latin typeface="Bahnschrift SemiBold SemiConden" panose="020B0502040204020203" pitchFamily="34" charset="0"/>
            </a:rPr>
            <a:t>O1 UPWOOD </a:t>
          </a:r>
          <a:r>
            <a:rPr lang="lv-LV" b="1" noProof="0" dirty="0" smtClean="0">
              <a:effectLst/>
              <a:latin typeface="Bahnschrift SemiBold SemiConden" panose="020B0502040204020203" pitchFamily="34" charset="0"/>
            </a:rPr>
            <a:t>darba vidē balstīto mācību rezultāti</a:t>
          </a:r>
          <a:endParaRPr lang="en-GB" b="1" noProof="0" dirty="0">
            <a:effectLst/>
            <a:latin typeface="Bahnschrift SemiBold SemiConden" panose="020B0502040204020203" pitchFamily="34" charset="0"/>
          </a:endParaRPr>
        </a:p>
      </dgm:t>
    </dgm:pt>
    <dgm:pt modelId="{08E39308-A925-4EAB-A43C-F1E47949DD4F}" type="parTrans" cxnId="{E05185F6-9133-4FF2-90BC-BC0AFF70E57E}">
      <dgm:prSet/>
      <dgm:spPr/>
      <dgm:t>
        <a:bodyPr/>
        <a:lstStyle/>
        <a:p>
          <a:pPr algn="ctr"/>
          <a:endParaRPr lang="es-ES" sz="2000"/>
        </a:p>
      </dgm:t>
    </dgm:pt>
    <dgm:pt modelId="{E7494D77-11EF-46BD-9929-7AD3A6D494AB}" type="sibTrans" cxnId="{E05185F6-9133-4FF2-90BC-BC0AFF70E57E}">
      <dgm:prSet/>
      <dgm:spPr/>
      <dgm:t>
        <a:bodyPr/>
        <a:lstStyle/>
        <a:p>
          <a:pPr algn="ctr"/>
          <a:endParaRPr lang="es-ES"/>
        </a:p>
      </dgm:t>
    </dgm:pt>
    <dgm:pt modelId="{83B98DFA-06B7-4952-AB9E-06AB78B5F41E}">
      <dgm:prSet phldrT="[Texto]" custT="1"/>
      <dgm:spPr/>
      <dgm:t>
        <a:bodyPr/>
        <a:lstStyle/>
        <a:p>
          <a:pPr algn="ctr">
            <a:lnSpc>
              <a:spcPct val="100000"/>
            </a:lnSpc>
          </a:pPr>
          <a:r>
            <a:rPr lang="en-US" sz="1600" b="1" dirty="0" err="1" smtClean="0"/>
            <a:t>Pašreizējo</a:t>
          </a:r>
          <a:r>
            <a:rPr lang="en-US" sz="1600" b="1" dirty="0" smtClean="0"/>
            <a:t> un </a:t>
          </a:r>
          <a:r>
            <a:rPr lang="en-US" sz="1600" b="1" dirty="0" err="1" smtClean="0"/>
            <a:t>nākotnes</a:t>
          </a:r>
          <a:r>
            <a:rPr lang="en-US" sz="1600" b="1" dirty="0" smtClean="0"/>
            <a:t> </a:t>
          </a:r>
          <a:r>
            <a:rPr lang="en-US" sz="1600" b="1" dirty="0" err="1" smtClean="0"/>
            <a:t>vajadzību</a:t>
          </a:r>
          <a:r>
            <a:rPr lang="en-US" sz="1600" b="1" dirty="0" smtClean="0"/>
            <a:t> </a:t>
          </a:r>
          <a:r>
            <a:rPr lang="en-US" sz="1600" b="1" dirty="0" err="1" smtClean="0"/>
            <a:t>pēc</a:t>
          </a:r>
          <a:r>
            <a:rPr lang="en-US" sz="1600" b="1" dirty="0" smtClean="0"/>
            <a:t> </a:t>
          </a:r>
          <a:r>
            <a:rPr lang="en-US" sz="1600" b="1" dirty="0" err="1" smtClean="0"/>
            <a:t>prasmēm</a:t>
          </a:r>
          <a:r>
            <a:rPr lang="en-US" sz="1600" b="1" dirty="0" smtClean="0"/>
            <a:t> un </a:t>
          </a:r>
          <a:r>
            <a:rPr lang="en-US" sz="1600" b="1" dirty="0" err="1" smtClean="0"/>
            <a:t>zināšanām</a:t>
          </a:r>
          <a:r>
            <a:rPr lang="en-US" sz="1600" b="1" dirty="0" smtClean="0"/>
            <a:t> </a:t>
          </a:r>
          <a:r>
            <a:rPr lang="en-US" sz="1600" b="1" dirty="0" err="1" smtClean="0"/>
            <a:t>analīze</a:t>
          </a:r>
          <a:r>
            <a:rPr lang="en-US" sz="1600" b="1" dirty="0" smtClean="0"/>
            <a:t>, </a:t>
          </a:r>
          <a:r>
            <a:rPr lang="lv-LV" sz="1600" b="1" dirty="0" smtClean="0"/>
            <a:t>kas noved līdz</a:t>
          </a:r>
          <a:r>
            <a:rPr lang="en-US" sz="1600" b="1" dirty="0" smtClean="0"/>
            <a:t> </a:t>
          </a:r>
          <a:r>
            <a:rPr lang="en-US" sz="1600" b="1" dirty="0" err="1" smtClean="0"/>
            <a:t>mācību</a:t>
          </a:r>
          <a:r>
            <a:rPr lang="en-US" sz="1600" b="1" dirty="0" smtClean="0"/>
            <a:t> </a:t>
          </a:r>
          <a:r>
            <a:rPr lang="en-US" sz="1600" b="1" dirty="0" err="1" smtClean="0"/>
            <a:t>rezultātu</a:t>
          </a:r>
          <a:r>
            <a:rPr lang="en-US" sz="1600" b="1" dirty="0" smtClean="0"/>
            <a:t> </a:t>
          </a:r>
          <a:r>
            <a:rPr lang="lv-LV" sz="1600" b="1" dirty="0" smtClean="0"/>
            <a:t>izstrādei</a:t>
          </a:r>
          <a:r>
            <a:rPr lang="en-US" sz="1600" b="1" dirty="0" smtClean="0"/>
            <a:t>.</a:t>
          </a:r>
          <a:endParaRPr lang="es-ES" sz="1600" dirty="0"/>
        </a:p>
      </dgm:t>
    </dgm:pt>
    <dgm:pt modelId="{723AB1A3-E6EB-44D5-9904-4467CAD2AEF5}" type="parTrans" cxnId="{9D9036A7-7097-4EC6-B4A0-8DA99CEBFA8E}">
      <dgm:prSet/>
      <dgm:spPr/>
      <dgm:t>
        <a:bodyPr/>
        <a:lstStyle/>
        <a:p>
          <a:pPr algn="ctr"/>
          <a:endParaRPr lang="es-ES" sz="2000"/>
        </a:p>
      </dgm:t>
    </dgm:pt>
    <dgm:pt modelId="{89178210-FAE3-4E1B-988B-2AEA2F3A62AB}" type="sibTrans" cxnId="{9D9036A7-7097-4EC6-B4A0-8DA99CEBFA8E}">
      <dgm:prSet/>
      <dgm:spPr/>
      <dgm:t>
        <a:bodyPr/>
        <a:lstStyle/>
        <a:p>
          <a:pPr algn="ctr"/>
          <a:endParaRPr lang="es-ES"/>
        </a:p>
      </dgm:t>
    </dgm:pt>
    <dgm:pt modelId="{4A04A4D8-40FE-4DD7-9E17-3D9CCEADD869}">
      <dgm:prSet phldrT="[Texto]" custT="1"/>
      <dgm:spPr/>
      <dgm:t>
        <a:bodyPr/>
        <a:lstStyle/>
        <a:p>
          <a:pPr algn="ctr">
            <a:lnSpc>
              <a:spcPct val="100000"/>
            </a:lnSpc>
            <a:defRPr b="1"/>
          </a:pPr>
          <a:r>
            <a:rPr lang="es-ES" sz="2000" b="1" kern="1200" dirty="0" smtClean="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lv-LV"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mācību vienības un </a:t>
          </a:r>
        </a:p>
        <a:p>
          <a:pPr algn="ctr">
            <a:lnSpc>
              <a:spcPct val="100000"/>
            </a:lnSpc>
            <a:defRPr b="1"/>
          </a:pPr>
          <a:r>
            <a:rPr lang="lv-LV"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Atvērtie izglītības resursi</a:t>
          </a:r>
          <a:endPar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2000"/>
        </a:p>
      </dgm:t>
    </dgm:pt>
    <dgm:pt modelId="{A65EEC3B-43D2-4ACF-8FC5-A0E1D8C5D9B3}" type="sibTrans" cxnId="{63E0BB6A-F036-424B-BC44-3134E0E972E9}">
      <dgm:prSet/>
      <dgm:spPr/>
      <dgm:t>
        <a:bodyPr/>
        <a:lstStyle/>
        <a:p>
          <a:pPr algn="ctr"/>
          <a:endParaRPr lang="es-ES"/>
        </a:p>
      </dgm:t>
    </dgm:pt>
    <dgm:pt modelId="{0B9D5F6F-A93F-4A8E-B0C1-7F247F553645}">
      <dgm:prSet phldrT="[Texto]" custT="1"/>
      <dgm:spPr/>
      <dgm:t>
        <a:bodyPr/>
        <a:lstStyle/>
        <a:p>
          <a:pPr algn="ctr">
            <a:lnSpc>
              <a:spcPct val="100000"/>
            </a:lnSpc>
          </a:pPr>
          <a:r>
            <a:rPr lang="lv-LV" sz="1600" b="1" dirty="0" smtClean="0"/>
            <a:t>Inovatīvu, energoefektīvu kokapstrādes tehnoloģiju, metožu un praktisko pielietojumu mācību programmas struktūras izstrāde.</a:t>
          </a:r>
          <a:endParaRPr lang="en-GB" sz="1600" noProof="0" dirty="0"/>
        </a:p>
      </dgm:t>
    </dgm:pt>
    <dgm:pt modelId="{1ED84998-D4D0-4A22-8A2D-B5D7662328FA}" type="parTrans" cxnId="{47A9C0A0-E975-4413-A866-A31BC0DE4E5D}">
      <dgm:prSet/>
      <dgm:spPr/>
      <dgm:t>
        <a:bodyPr/>
        <a:lstStyle/>
        <a:p>
          <a:pPr algn="ctr"/>
          <a:endParaRPr lang="es-ES" sz="2000"/>
        </a:p>
      </dgm:t>
    </dgm:pt>
    <dgm:pt modelId="{1A3AFDF1-AB0C-4207-B012-690E8F5ED9B0}" type="sibTrans" cxnId="{47A9C0A0-E975-4413-A866-A31BC0DE4E5D}">
      <dgm:prSet/>
      <dgm:spPr/>
      <dgm:t>
        <a:bodyPr/>
        <a:lstStyle/>
        <a:p>
          <a:pPr algn="ctr"/>
          <a:endParaRPr lang="es-ES"/>
        </a:p>
      </dgm:t>
    </dgm:pt>
    <dgm:pt modelId="{8B29D8CE-40D6-40FB-BE34-0AEE1D83D047}">
      <dgm:prSet phldrT="[Texto]" custT="1"/>
      <dgm:spPr/>
      <dgm:t>
        <a:bodyPr/>
        <a:lstStyle/>
        <a:p>
          <a:pPr algn="ctr">
            <a:lnSpc>
              <a:spcPct val="100000"/>
            </a:lnSpc>
          </a:pPr>
          <a:r>
            <a:rPr lang="lv-LV" sz="1600" b="1" dirty="0" smtClean="0"/>
            <a:t>Attiecīgo pedagoģijas materiālu izveide, kas būs pieejami kā Atvērtie izglītības resursi.</a:t>
          </a:r>
          <a:endParaRPr lang="es-ES" sz="1600" dirty="0"/>
        </a:p>
      </dgm:t>
    </dgm:pt>
    <dgm:pt modelId="{767E42EF-E10D-486D-808A-089DC767FD94}" type="parTrans" cxnId="{85B0E9FB-9365-4A3C-AED4-952415AA65DD}">
      <dgm:prSet/>
      <dgm:spPr/>
      <dgm:t>
        <a:bodyPr/>
        <a:lstStyle/>
        <a:p>
          <a:pPr algn="ctr"/>
          <a:endParaRPr lang="es-ES"/>
        </a:p>
      </dgm:t>
    </dgm:pt>
    <dgm:pt modelId="{A1560F27-22FF-4D70-A3A9-E6191B9ADCE8}" type="sibTrans" cxnId="{85B0E9FB-9365-4A3C-AED4-952415AA65DD}">
      <dgm:prSet/>
      <dgm:spPr/>
      <dgm:t>
        <a:bodyPr/>
        <a:lstStyle/>
        <a:p>
          <a:pPr algn="ctr"/>
          <a:endParaRPr lang="es-ES"/>
        </a:p>
      </dgm:t>
    </dgm:pt>
    <dgm:pt modelId="{39F9AACF-2A04-407A-81D6-115FE062FB6B}" type="pres">
      <dgm:prSet presAssocID="{27D68341-B3EA-41BA-AB05-425E96CA1226}" presName="root" presStyleCnt="0">
        <dgm:presLayoutVars>
          <dgm:dir/>
          <dgm:resizeHandles val="exact"/>
        </dgm:presLayoutVars>
      </dgm:prSet>
      <dgm:spPr/>
      <dgm:t>
        <a:bodyPr/>
        <a:lstStyle/>
        <a:p>
          <a:endParaRPr lang="en-US"/>
        </a:p>
      </dgm:t>
    </dgm:pt>
    <dgm:pt modelId="{E5106012-A21D-4532-BAD3-F200CC05DC37}" type="pres">
      <dgm:prSet presAssocID="{B3210104-D82B-456F-9232-47A07B786100}" presName="compNode" presStyleCnt="0"/>
      <dgm:spPr/>
      <dgm:t>
        <a:bodyPr/>
        <a:lstStyle/>
        <a:p>
          <a:endParaRPr lang="en-US"/>
        </a:p>
      </dgm:t>
    </dgm:pt>
    <dgm:pt modelId="{BC6D5DE7-F7FC-4CB3-81A5-89530D10AE6E}" type="pres">
      <dgm:prSet presAssocID="{B3210104-D82B-456F-9232-47A07B786100}" presName="iconRect" presStyleLbl="node1" presStyleIdx="0" presStyleCnt="2" custScaleX="87301" custScaleY="85531" custLinFactX="1788" custLinFactNeighborX="100000" custLinFactNeighborY="-1105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Presentación con gráfico circular"/>
        </a:ext>
      </dgm:extLst>
    </dgm:pt>
    <dgm:pt modelId="{A3A89421-65FA-4AE6-8D0A-907A75668B8C}" type="pres">
      <dgm:prSet presAssocID="{B3210104-D82B-456F-9232-47A07B786100}" presName="iconSpace" presStyleCnt="0"/>
      <dgm:spPr/>
      <dgm:t>
        <a:bodyPr/>
        <a:lstStyle/>
        <a:p>
          <a:endParaRPr lang="en-US"/>
        </a:p>
      </dgm:t>
    </dgm:pt>
    <dgm:pt modelId="{DFA55830-17BD-43B0-AC51-F79C46BBCFF3}" type="pres">
      <dgm:prSet presAssocID="{B3210104-D82B-456F-9232-47A07B786100}" presName="parTx" presStyleLbl="revTx" presStyleIdx="0" presStyleCnt="4" custScaleX="87339" custLinFactNeighborX="3971" custLinFactNeighborY="-25919">
        <dgm:presLayoutVars>
          <dgm:chMax val="0"/>
          <dgm:chPref val="0"/>
        </dgm:presLayoutVars>
      </dgm:prSet>
      <dgm:spPr/>
      <dgm:t>
        <a:bodyPr/>
        <a:lstStyle/>
        <a:p>
          <a:endParaRPr lang="en-US"/>
        </a:p>
      </dgm:t>
    </dgm:pt>
    <dgm:pt modelId="{B782C832-A819-412A-AD0A-64208374F48E}" type="pres">
      <dgm:prSet presAssocID="{B3210104-D82B-456F-9232-47A07B786100}" presName="txSpace" presStyleCnt="0"/>
      <dgm:spPr/>
      <dgm:t>
        <a:bodyPr/>
        <a:lstStyle/>
        <a:p>
          <a:endParaRPr lang="en-US"/>
        </a:p>
      </dgm:t>
    </dgm:pt>
    <dgm:pt modelId="{98670840-0329-4479-BC9E-FBB20689B381}" type="pres">
      <dgm:prSet presAssocID="{B3210104-D82B-456F-9232-47A07B786100}" presName="desTx" presStyleLbl="revTx" presStyleIdx="1" presStyleCnt="4" custScaleX="84259" custScaleY="841573" custLinFactY="197697" custLinFactNeighborX="4053" custLinFactNeighborY="200000">
        <dgm:presLayoutVars/>
      </dgm:prSet>
      <dgm:spPr/>
      <dgm:t>
        <a:bodyPr/>
        <a:lstStyle/>
        <a:p>
          <a:endParaRPr lang="en-US"/>
        </a:p>
      </dgm:t>
    </dgm:pt>
    <dgm:pt modelId="{8C964767-ED2D-4C57-983E-0E6C17356F2C}" type="pres">
      <dgm:prSet presAssocID="{E7494D77-11EF-46BD-9929-7AD3A6D494AB}" presName="sibTrans" presStyleCnt="0"/>
      <dgm:spPr/>
      <dgm:t>
        <a:bodyPr/>
        <a:lstStyle/>
        <a:p>
          <a:endParaRPr lang="en-US"/>
        </a:p>
      </dgm:t>
    </dgm:pt>
    <dgm:pt modelId="{A978FAE5-1EF7-40EA-8C94-E73D68DD0C21}" type="pres">
      <dgm:prSet presAssocID="{4A04A4D8-40FE-4DD7-9E17-3D9CCEADD869}" presName="compNode" presStyleCnt="0"/>
      <dgm:spPr/>
      <dgm:t>
        <a:bodyPr/>
        <a:lstStyle/>
        <a:p>
          <a:endParaRPr lang="en-US"/>
        </a:p>
      </dgm:t>
    </dgm:pt>
    <dgm:pt modelId="{9D6C4125-FA12-4B07-AA07-87A6395B0533}" type="pres">
      <dgm:prSet presAssocID="{4A04A4D8-40FE-4DD7-9E17-3D9CCEADD869}" presName="iconRect" presStyleLbl="node1" presStyleIdx="1" presStyleCnt="2" custScaleX="87301" custScaleY="85531" custLinFactNeighborX="72842" custLinFactNeighborY="-60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144B1282-5C68-4AAF-8E7A-C38158570DA0}" type="pres">
      <dgm:prSet presAssocID="{4A04A4D8-40FE-4DD7-9E17-3D9CCEADD869}" presName="iconSpace" presStyleCnt="0"/>
      <dgm:spPr/>
      <dgm:t>
        <a:bodyPr/>
        <a:lstStyle/>
        <a:p>
          <a:endParaRPr lang="en-US"/>
        </a:p>
      </dgm:t>
    </dgm:pt>
    <dgm:pt modelId="{4F7CDD7F-A9C2-4E62-BF77-FF20C73DD6CD}" type="pres">
      <dgm:prSet presAssocID="{4A04A4D8-40FE-4DD7-9E17-3D9CCEADD869}" presName="parTx" presStyleLbl="revTx" presStyleIdx="2" presStyleCnt="4" custScaleX="118409" custLinFactNeighborX="-11949" custLinFactNeighborY="-25557">
        <dgm:presLayoutVars>
          <dgm:chMax val="0"/>
          <dgm:chPref val="0"/>
        </dgm:presLayoutVars>
      </dgm:prSet>
      <dgm:spPr/>
      <dgm:t>
        <a:bodyPr/>
        <a:lstStyle/>
        <a:p>
          <a:endParaRPr lang="en-US"/>
        </a:p>
      </dgm:t>
    </dgm:pt>
    <dgm:pt modelId="{18B68629-A0F7-4A73-9BCE-69B37C4E138C}" type="pres">
      <dgm:prSet presAssocID="{4A04A4D8-40FE-4DD7-9E17-3D9CCEADD869}" presName="txSpace" presStyleCnt="0"/>
      <dgm:spPr/>
      <dgm:t>
        <a:bodyPr/>
        <a:lstStyle/>
        <a:p>
          <a:endParaRPr lang="en-US"/>
        </a:p>
      </dgm:t>
    </dgm:pt>
    <dgm:pt modelId="{22B52FA8-323D-4237-8579-6C0956CDE855}" type="pres">
      <dgm:prSet presAssocID="{4A04A4D8-40FE-4DD7-9E17-3D9CCEADD869}" presName="desTx" presStyleLbl="revTx" presStyleIdx="3" presStyleCnt="4" custScaleX="120387" custScaleY="1064237" custLinFactY="274710" custLinFactNeighborX="-10575" custLinFactNeighborY="300000">
        <dgm:presLayoutVars/>
      </dgm:prSet>
      <dgm:spPr/>
      <dgm:t>
        <a:bodyPr/>
        <a:lstStyle/>
        <a:p>
          <a:endParaRPr lang="en-US"/>
        </a:p>
      </dgm:t>
    </dgm:pt>
  </dgm:ptLst>
  <dgm:cxnLst>
    <dgm:cxn modelId="{63E0BB6A-F036-424B-BC44-3134E0E972E9}" srcId="{27D68341-B3EA-41BA-AB05-425E96CA1226}" destId="{4A04A4D8-40FE-4DD7-9E17-3D9CCEADD869}" srcOrd="1" destOrd="0" parTransId="{718298CD-A0FB-4226-8C6C-62350DAB0169}" sibTransId="{A65EEC3B-43D2-4ACF-8FC5-A0E1D8C5D9B3}"/>
    <dgm:cxn modelId="{7D463A47-344E-4A58-B14A-1C6ECCBF264E}" type="presOf" srcId="{4A04A4D8-40FE-4DD7-9E17-3D9CCEADD869}" destId="{4F7CDD7F-A9C2-4E62-BF77-FF20C73DD6CD}"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F38E6D93-84FC-4080-A340-8B38B1B6A1A7}" type="presOf" srcId="{8B29D8CE-40D6-40FB-BE34-0AEE1D83D047}" destId="{22B52FA8-323D-4237-8579-6C0956CDE855}" srcOrd="0" destOrd="1" presId="urn:microsoft.com/office/officeart/2018/2/layout/IconLabelDescriptionList"/>
    <dgm:cxn modelId="{E05185F6-9133-4FF2-90BC-BC0AFF70E57E}" srcId="{27D68341-B3EA-41BA-AB05-425E96CA1226}" destId="{B3210104-D82B-456F-9232-47A07B786100}" srcOrd="0" destOrd="0" parTransId="{08E39308-A925-4EAB-A43C-F1E47949DD4F}" sibTransId="{E7494D77-11EF-46BD-9929-7AD3A6D494AB}"/>
    <dgm:cxn modelId="{12258399-BC30-4F78-A188-02A1C84F186F}" type="presOf" srcId="{27D68341-B3EA-41BA-AB05-425E96CA1226}" destId="{39F9AACF-2A04-407A-81D6-115FE062FB6B}" srcOrd="0" destOrd="0" presId="urn:microsoft.com/office/officeart/2018/2/layout/IconLabelDescriptionList"/>
    <dgm:cxn modelId="{9D9036A7-7097-4EC6-B4A0-8DA99CEBFA8E}" srcId="{B3210104-D82B-456F-9232-47A07B786100}" destId="{83B98DFA-06B7-4952-AB9E-06AB78B5F41E}" srcOrd="0" destOrd="0" parTransId="{723AB1A3-E6EB-44D5-9904-4467CAD2AEF5}" sibTransId="{89178210-FAE3-4E1B-988B-2AEA2F3A62AB}"/>
    <dgm:cxn modelId="{85B0E9FB-9365-4A3C-AED4-952415AA65DD}" srcId="{4A04A4D8-40FE-4DD7-9E17-3D9CCEADD869}" destId="{8B29D8CE-40D6-40FB-BE34-0AEE1D83D047}" srcOrd="1" destOrd="0" parTransId="{767E42EF-E10D-486D-808A-089DC767FD94}" sibTransId="{A1560F27-22FF-4D70-A3A9-E6191B9ADCE8}"/>
    <dgm:cxn modelId="{29C27243-17FF-4465-94F6-47B88301C494}" type="presOf" srcId="{83B98DFA-06B7-4952-AB9E-06AB78B5F41E}" destId="{98670840-0329-4479-BC9E-FBB20689B381}" srcOrd="0" destOrd="0" presId="urn:microsoft.com/office/officeart/2018/2/layout/IconLabelDescriptionList"/>
    <dgm:cxn modelId="{E5C03CB5-A02D-4A96-B666-0C7FE932B786}" type="presOf" srcId="{B3210104-D82B-456F-9232-47A07B786100}" destId="{DFA55830-17BD-43B0-AC51-F79C46BBCFF3}" srcOrd="0" destOrd="0" presId="urn:microsoft.com/office/officeart/2018/2/layout/IconLabelDescriptionList"/>
    <dgm:cxn modelId="{E2703A82-BFB9-4373-A437-7EBB70FD0452}" type="presOf" srcId="{0B9D5F6F-A93F-4A8E-B0C1-7F247F553645}" destId="{22B52FA8-323D-4237-8579-6C0956CDE855}" srcOrd="0" destOrd="0" presId="urn:microsoft.com/office/officeart/2018/2/layout/IconLabelDescriptionList"/>
    <dgm:cxn modelId="{8A1B2F72-1A00-47A2-A9B9-3DCFC4B7FE0E}" type="presParOf" srcId="{39F9AACF-2A04-407A-81D6-115FE062FB6B}" destId="{E5106012-A21D-4532-BAD3-F200CC05DC37}" srcOrd="0" destOrd="0" presId="urn:microsoft.com/office/officeart/2018/2/layout/IconLabelDescriptionList"/>
    <dgm:cxn modelId="{12E632D7-5097-4A8D-9D07-4ED0873A5C55}" type="presParOf" srcId="{E5106012-A21D-4532-BAD3-F200CC05DC37}" destId="{BC6D5DE7-F7FC-4CB3-81A5-89530D10AE6E}" srcOrd="0" destOrd="0" presId="urn:microsoft.com/office/officeart/2018/2/layout/IconLabelDescriptionList"/>
    <dgm:cxn modelId="{DE14CB16-936B-4A7C-961F-ED4B5668B746}" type="presParOf" srcId="{E5106012-A21D-4532-BAD3-F200CC05DC37}" destId="{A3A89421-65FA-4AE6-8D0A-907A75668B8C}" srcOrd="1" destOrd="0" presId="urn:microsoft.com/office/officeart/2018/2/layout/IconLabelDescriptionList"/>
    <dgm:cxn modelId="{C7A610A0-5A3E-4F4C-AD51-A29E425F307D}" type="presParOf" srcId="{E5106012-A21D-4532-BAD3-F200CC05DC37}" destId="{DFA55830-17BD-43B0-AC51-F79C46BBCFF3}" srcOrd="2" destOrd="0" presId="urn:microsoft.com/office/officeart/2018/2/layout/IconLabelDescriptionList"/>
    <dgm:cxn modelId="{F18E959A-95F4-4D86-A4CE-63FDE412523F}" type="presParOf" srcId="{E5106012-A21D-4532-BAD3-F200CC05DC37}" destId="{B782C832-A819-412A-AD0A-64208374F48E}" srcOrd="3" destOrd="0" presId="urn:microsoft.com/office/officeart/2018/2/layout/IconLabelDescriptionList"/>
    <dgm:cxn modelId="{114D88B0-299A-48B1-9950-E65A3128B4FB}" type="presParOf" srcId="{E5106012-A21D-4532-BAD3-F200CC05DC37}" destId="{98670840-0329-4479-BC9E-FBB20689B381}" srcOrd="4" destOrd="0" presId="urn:microsoft.com/office/officeart/2018/2/layout/IconLabelDescriptionList"/>
    <dgm:cxn modelId="{860AC545-9A93-4DD2-83FE-8366F3FFA466}" type="presParOf" srcId="{39F9AACF-2A04-407A-81D6-115FE062FB6B}" destId="{8C964767-ED2D-4C57-983E-0E6C17356F2C}" srcOrd="1" destOrd="0" presId="urn:microsoft.com/office/officeart/2018/2/layout/IconLabelDescriptionList"/>
    <dgm:cxn modelId="{AA863AB2-6F42-46F0-933C-F8D1D08F92C0}" type="presParOf" srcId="{39F9AACF-2A04-407A-81D6-115FE062FB6B}" destId="{A978FAE5-1EF7-40EA-8C94-E73D68DD0C21}" srcOrd="2" destOrd="0" presId="urn:microsoft.com/office/officeart/2018/2/layout/IconLabelDescriptionList"/>
    <dgm:cxn modelId="{D0F1C6C3-5C5E-43F2-9D7F-9F2833A5401C}" type="presParOf" srcId="{A978FAE5-1EF7-40EA-8C94-E73D68DD0C21}" destId="{9D6C4125-FA12-4B07-AA07-87A6395B0533}" srcOrd="0" destOrd="0" presId="urn:microsoft.com/office/officeart/2018/2/layout/IconLabelDescriptionList"/>
    <dgm:cxn modelId="{6A0E56E3-D826-42B3-93F2-CC9099E94AEF}" type="presParOf" srcId="{A978FAE5-1EF7-40EA-8C94-E73D68DD0C21}" destId="{144B1282-5C68-4AAF-8E7A-C38158570DA0}" srcOrd="1" destOrd="0" presId="urn:microsoft.com/office/officeart/2018/2/layout/IconLabelDescriptionList"/>
    <dgm:cxn modelId="{14F16A55-9F94-4FF9-8E29-4FC094534BF0}" type="presParOf" srcId="{A978FAE5-1EF7-40EA-8C94-E73D68DD0C21}" destId="{4F7CDD7F-A9C2-4E62-BF77-FF20C73DD6CD}" srcOrd="2" destOrd="0" presId="urn:microsoft.com/office/officeart/2018/2/layout/IconLabelDescriptionList"/>
    <dgm:cxn modelId="{47FDB7F7-1E61-4D18-8A5E-BFE5BC50ECBA}" type="presParOf" srcId="{A978FAE5-1EF7-40EA-8C94-E73D68DD0C21}" destId="{18B68629-A0F7-4A73-9BCE-69B37C4E138C}" srcOrd="3" destOrd="0" presId="urn:microsoft.com/office/officeart/2018/2/layout/IconLabelDescriptionList"/>
    <dgm:cxn modelId="{0B7EE1B0-DA7E-4408-AC0A-8BC678B6100A}" type="presParOf" srcId="{A978FAE5-1EF7-40EA-8C94-E73D68DD0C21}" destId="{22B52FA8-323D-4237-8579-6C0956CDE85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gn="ctr">
            <a:lnSpc>
              <a:spcPct val="100000"/>
            </a:lnSpc>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Tiešsaistes</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apmācības</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scenāriji</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08E39308-A925-4EAB-A43C-F1E47949DD4F}" type="parTrans" cxnId="{E05185F6-9133-4FF2-90BC-BC0AFF70E57E}">
      <dgm:prSet/>
      <dgm:spPr/>
      <dgm:t>
        <a:bodyPr/>
        <a:lstStyle/>
        <a:p>
          <a:pPr algn="ctr"/>
          <a:endParaRPr lang="es-ES" sz="3200"/>
        </a:p>
      </dgm:t>
    </dgm:pt>
    <dgm:pt modelId="{E7494D77-11EF-46BD-9929-7AD3A6D494AB}" type="sibTrans" cxnId="{E05185F6-9133-4FF2-90BC-BC0AFF70E57E}">
      <dgm:prSet/>
      <dgm:spPr/>
      <dgm:t>
        <a:bodyPr/>
        <a:lstStyle/>
        <a:p>
          <a:pPr algn="ctr"/>
          <a:endParaRPr lang="es-ES" sz="2800"/>
        </a:p>
      </dgm:t>
    </dgm:pt>
    <dgm:pt modelId="{83B98DFA-06B7-4952-AB9E-06AB78B5F41E}">
      <dgm:prSet phldrT="[Texto]" custT="1"/>
      <dgm:spPr/>
      <dgm:t>
        <a:bodyPr/>
        <a:lstStyle/>
        <a:p>
          <a:pPr algn="ctr">
            <a:lnSpc>
              <a:spcPct val="100000"/>
            </a:lnSpc>
          </a:pPr>
          <a:r>
            <a:rPr lang="en-US" sz="1700" b="1" kern="1200" dirty="0" err="1" smtClean="0">
              <a:solidFill>
                <a:prstClr val="black">
                  <a:hueOff val="0"/>
                  <a:satOff val="0"/>
                  <a:lumOff val="0"/>
                  <a:alphaOff val="0"/>
                </a:prstClr>
              </a:solidFill>
              <a:latin typeface="Speak Pro" panose="020F0502020204030204"/>
              <a:ea typeface="+mn-ea"/>
              <a:cs typeface="+mn-cs"/>
            </a:rPr>
            <a:t>Tiešsaistes</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apmācības</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scenāriju</a:t>
          </a:r>
          <a:r>
            <a:rPr lang="en-US" sz="1700" b="1" kern="1200" dirty="0" smtClean="0">
              <a:solidFill>
                <a:prstClr val="black">
                  <a:hueOff val="0"/>
                  <a:satOff val="0"/>
                  <a:lumOff val="0"/>
                  <a:alphaOff val="0"/>
                </a:prstClr>
              </a:solidFill>
              <a:latin typeface="+mn-lt"/>
              <a:ea typeface="+mn-ea"/>
              <a:cs typeface="+mn-cs"/>
            </a:rPr>
            <a:t> par </a:t>
          </a:r>
          <a:r>
            <a:rPr lang="en-US" sz="1700" b="1" kern="1200" dirty="0" err="1" smtClean="0">
              <a:solidFill>
                <a:prstClr val="black">
                  <a:hueOff val="0"/>
                  <a:satOff val="0"/>
                  <a:lumOff val="0"/>
                  <a:alphaOff val="0"/>
                </a:prstClr>
              </a:solidFill>
              <a:latin typeface="+mn-lt"/>
              <a:ea typeface="+mn-ea"/>
              <a:cs typeface="+mn-cs"/>
            </a:rPr>
            <a:t>kokapstrādi</a:t>
          </a:r>
          <a:r>
            <a:rPr lang="en-US" sz="1700" b="1" kern="1200" dirty="0" smtClean="0">
              <a:solidFill>
                <a:prstClr val="black">
                  <a:hueOff val="0"/>
                  <a:satOff val="0"/>
                  <a:lumOff val="0"/>
                  <a:alphaOff val="0"/>
                </a:prstClr>
              </a:solidFill>
              <a:latin typeface="+mn-lt"/>
              <a:ea typeface="+mn-ea"/>
              <a:cs typeface="+mn-cs"/>
            </a:rPr>
            <a:t> </a:t>
          </a:r>
          <a:r>
            <a:rPr lang="en-US" sz="1700" b="1" kern="1200" dirty="0" err="1" smtClean="0">
              <a:solidFill>
                <a:prstClr val="black">
                  <a:hueOff val="0"/>
                  <a:satOff val="0"/>
                  <a:lumOff val="0"/>
                  <a:alphaOff val="0"/>
                </a:prstClr>
              </a:solidFill>
              <a:latin typeface="+mn-lt"/>
              <a:ea typeface="+mn-ea"/>
              <a:cs typeface="+mn-cs"/>
            </a:rPr>
            <a:t>būvniecībā</a:t>
          </a:r>
          <a:r>
            <a:rPr lang="lv-LV" sz="1700" b="1" kern="1200" dirty="0" smtClean="0">
              <a:solidFill>
                <a:prstClr val="black">
                  <a:hueOff val="0"/>
                  <a:satOff val="0"/>
                  <a:lumOff val="0"/>
                  <a:alphaOff val="0"/>
                </a:prstClr>
              </a:solidFill>
              <a:latin typeface="+mn-lt"/>
              <a:ea typeface="+mn-ea"/>
              <a:cs typeface="+mn-cs"/>
            </a:rPr>
            <a:t> </a:t>
          </a:r>
          <a:r>
            <a:rPr lang="en-US" sz="1700" b="1" kern="1200" dirty="0" err="1" smtClean="0">
              <a:solidFill>
                <a:prstClr val="black">
                  <a:hueOff val="0"/>
                  <a:satOff val="0"/>
                  <a:lumOff val="0"/>
                  <a:alphaOff val="0"/>
                </a:prstClr>
              </a:solidFill>
              <a:latin typeface="+mn-lt"/>
              <a:ea typeface="+mn-ea"/>
              <a:cs typeface="+mn-cs"/>
            </a:rPr>
            <a:t>izstrāde</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testēšana</a:t>
          </a:r>
          <a:r>
            <a:rPr lang="en-US" sz="1700" b="1" kern="1200" dirty="0" smtClean="0">
              <a:solidFill>
                <a:prstClr val="black">
                  <a:hueOff val="0"/>
                  <a:satOff val="0"/>
                  <a:lumOff val="0"/>
                  <a:alphaOff val="0"/>
                </a:prstClr>
              </a:solidFill>
              <a:latin typeface="Speak Pro" panose="020F0502020204030204"/>
              <a:ea typeface="+mn-ea"/>
              <a:cs typeface="+mn-cs"/>
            </a:rPr>
            <a:t> un </a:t>
          </a:r>
          <a:r>
            <a:rPr lang="en-US" sz="1700" b="1" kern="1200" dirty="0" err="1" smtClean="0">
              <a:solidFill>
                <a:prstClr val="black">
                  <a:hueOff val="0"/>
                  <a:satOff val="0"/>
                  <a:lumOff val="0"/>
                  <a:alphaOff val="0"/>
                </a:prstClr>
              </a:solidFill>
              <a:latin typeface="Speak Pro" panose="020F0502020204030204"/>
              <a:ea typeface="+mn-ea"/>
              <a:cs typeface="+mn-cs"/>
            </a:rPr>
            <a:t>piegāde</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veicinot</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inovatīvas</a:t>
          </a:r>
          <a:r>
            <a:rPr lang="en-US" sz="1700" b="1" kern="1200" dirty="0" smtClean="0">
              <a:solidFill>
                <a:prstClr val="black">
                  <a:hueOff val="0"/>
                  <a:satOff val="0"/>
                  <a:lumOff val="0"/>
                  <a:alphaOff val="0"/>
                </a:prstClr>
              </a:solidFill>
              <a:latin typeface="Speak Pro" panose="020F0502020204030204"/>
              <a:ea typeface="+mn-ea"/>
              <a:cs typeface="+mn-cs"/>
            </a:rPr>
            <a:t> un </a:t>
          </a:r>
          <a:r>
            <a:rPr lang="en-US" sz="1700" b="1" kern="1200" dirty="0" err="1" smtClean="0">
              <a:solidFill>
                <a:prstClr val="black">
                  <a:hueOff val="0"/>
                  <a:satOff val="0"/>
                  <a:lumOff val="0"/>
                  <a:alphaOff val="0"/>
                </a:prstClr>
              </a:solidFill>
              <a:latin typeface="Speak Pro" panose="020F0502020204030204"/>
              <a:ea typeface="+mn-ea"/>
              <a:cs typeface="+mn-cs"/>
            </a:rPr>
            <a:t>elastīgas</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prakses</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ieviešanu</a:t>
          </a:r>
          <a:r>
            <a:rPr lang="en-US" sz="1700" b="1" kern="1200" dirty="0" smtClean="0">
              <a:solidFill>
                <a:prstClr val="black">
                  <a:hueOff val="0"/>
                  <a:satOff val="0"/>
                  <a:lumOff val="0"/>
                  <a:alphaOff val="0"/>
                </a:prstClr>
              </a:solidFill>
              <a:latin typeface="Speak Pro" panose="020F0502020204030204"/>
              <a:ea typeface="+mn-ea"/>
              <a:cs typeface="+mn-cs"/>
            </a:rPr>
            <a:t> PIA </a:t>
          </a:r>
          <a:r>
            <a:rPr lang="en-US" sz="1700" b="1" kern="1200" dirty="0" err="1" smtClean="0">
              <a:solidFill>
                <a:prstClr val="black">
                  <a:hueOff val="0"/>
                  <a:satOff val="0"/>
                  <a:lumOff val="0"/>
                  <a:alphaOff val="0"/>
                </a:prstClr>
              </a:solidFill>
              <a:latin typeface="Speak Pro" panose="020F0502020204030204"/>
              <a:ea typeface="+mn-ea"/>
              <a:cs typeface="+mn-cs"/>
            </a:rPr>
            <a:t>jomā</a:t>
          </a:r>
          <a:r>
            <a:rPr lang="en-US" sz="1700" b="1" kern="1200" dirty="0" smtClean="0">
              <a:solidFill>
                <a:prstClr val="black">
                  <a:hueOff val="0"/>
                  <a:satOff val="0"/>
                  <a:lumOff val="0"/>
                  <a:alphaOff val="0"/>
                </a:prstClr>
              </a:solidFill>
              <a:latin typeface="Speak Pro" panose="020F0502020204030204"/>
              <a:ea typeface="+mn-ea"/>
              <a:cs typeface="+mn-cs"/>
            </a:rPr>
            <a:t>.</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723AB1A3-E6EB-44D5-9904-4467CAD2AEF5}" type="parTrans" cxnId="{9D9036A7-7097-4EC6-B4A0-8DA99CEBFA8E}">
      <dgm:prSet/>
      <dgm:spPr/>
      <dgm:t>
        <a:bodyPr/>
        <a:lstStyle/>
        <a:p>
          <a:pPr algn="ctr"/>
          <a:endParaRPr lang="es-ES" sz="3200"/>
        </a:p>
      </dgm:t>
    </dgm:pt>
    <dgm:pt modelId="{89178210-FAE3-4E1B-988B-2AEA2F3A62AB}" type="sibTrans" cxnId="{9D9036A7-7097-4EC6-B4A0-8DA99CEBFA8E}">
      <dgm:prSet/>
      <dgm:spPr/>
      <dgm:t>
        <a:bodyPr/>
        <a:lstStyle/>
        <a:p>
          <a:pPr algn="ctr"/>
          <a:endParaRPr lang="es-ES" sz="2800"/>
        </a:p>
      </dgm:t>
    </dgm:pt>
    <dgm:pt modelId="{4A04A4D8-40FE-4DD7-9E17-3D9CCEADD869}">
      <dgm:prSet phldrT="[Texto]" custT="1"/>
      <dgm:spPr/>
      <dgm:t>
        <a:bodyPr/>
        <a:lstStyle/>
        <a:p>
          <a:pPr algn="ctr">
            <a:lnSpc>
              <a:spcPct val="100000"/>
            </a:lnSpc>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Vides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komponentu</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integrācijas</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ietvars</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a:t>
          </a:r>
          <a:r>
            <a:rPr lang="lv-LV"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DVB</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mācību</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programmās</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un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sertifikācijas</a:t>
          </a:r>
          <a:r>
            <a:rPr lang="en-US"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 </a:t>
          </a:r>
          <a:r>
            <a:rPr lang="en-US" sz="2000" b="1" kern="1200" noProof="0" dirty="0" err="1" smtClean="0">
              <a:solidFill>
                <a:prstClr val="black">
                  <a:hueOff val="0"/>
                  <a:satOff val="0"/>
                  <a:lumOff val="0"/>
                  <a:alphaOff val="0"/>
                </a:prstClr>
              </a:solidFill>
              <a:effectLst/>
              <a:latin typeface="Bahnschrift SemiBold SemiConden" panose="020B0502040204020203" pitchFamily="34" charset="0"/>
              <a:ea typeface="+mn-ea"/>
              <a:cs typeface="+mn-cs"/>
            </a:rPr>
            <a:t>shēmās</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3200"/>
        </a:p>
      </dgm:t>
    </dgm:pt>
    <dgm:pt modelId="{A65EEC3B-43D2-4ACF-8FC5-A0E1D8C5D9B3}" type="sibTrans" cxnId="{63E0BB6A-F036-424B-BC44-3134E0E972E9}">
      <dgm:prSet/>
      <dgm:spPr/>
      <dgm:t>
        <a:bodyPr/>
        <a:lstStyle/>
        <a:p>
          <a:pPr algn="ctr"/>
          <a:endParaRPr lang="es-ES" sz="2800"/>
        </a:p>
      </dgm:t>
    </dgm:pt>
    <dgm:pt modelId="{0B9D5F6F-A93F-4A8E-B0C1-7F247F553645}">
      <dgm:prSet phldrT="[Texto]" custT="1"/>
      <dgm:spPr/>
      <dgm:t>
        <a:bodyPr/>
        <a:lstStyle/>
        <a:p>
          <a:pPr algn="ctr">
            <a:lnSpc>
              <a:spcPct val="100000"/>
            </a:lnSpc>
          </a:pPr>
          <a:r>
            <a:rPr lang="en-US" sz="1700" b="1" kern="1200" dirty="0" err="1" smtClean="0">
              <a:solidFill>
                <a:prstClr val="black">
                  <a:hueOff val="0"/>
                  <a:satOff val="0"/>
                  <a:lumOff val="0"/>
                  <a:alphaOff val="0"/>
                </a:prstClr>
              </a:solidFill>
              <a:latin typeface="Speak Pro" panose="020F0502020204030204"/>
              <a:ea typeface="+mn-ea"/>
              <a:cs typeface="+mn-cs"/>
            </a:rPr>
            <a:t>Galveno</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politikas</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veidotāju</a:t>
          </a:r>
          <a:r>
            <a:rPr lang="en-US" sz="1700" b="1" kern="1200" dirty="0" smtClean="0">
              <a:solidFill>
                <a:prstClr val="black">
                  <a:hueOff val="0"/>
                  <a:satOff val="0"/>
                  <a:lumOff val="0"/>
                  <a:alphaOff val="0"/>
                </a:prstClr>
              </a:solidFill>
              <a:latin typeface="Speak Pro" panose="020F0502020204030204"/>
              <a:ea typeface="+mn-ea"/>
              <a:cs typeface="+mn-cs"/>
            </a:rPr>
            <a:t> un </a:t>
          </a:r>
          <a:r>
            <a:rPr lang="en-US" sz="1700" b="1" kern="1200" dirty="0" err="1" smtClean="0">
              <a:solidFill>
                <a:prstClr val="black">
                  <a:hueOff val="0"/>
                  <a:satOff val="0"/>
                  <a:lumOff val="0"/>
                  <a:alphaOff val="0"/>
                </a:prstClr>
              </a:solidFill>
              <a:latin typeface="Speak Pro" panose="020F0502020204030204"/>
              <a:ea typeface="+mn-ea"/>
              <a:cs typeface="+mn-cs"/>
            </a:rPr>
            <a:t>ieinteresēto</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pušu</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iesaistīšana</a:t>
          </a:r>
          <a:r>
            <a:rPr lang="en-US" sz="1700" b="1" kern="1200" dirty="0" smtClean="0">
              <a:solidFill>
                <a:prstClr val="black">
                  <a:hueOff val="0"/>
                  <a:satOff val="0"/>
                  <a:lumOff val="0"/>
                  <a:alphaOff val="0"/>
                </a:prstClr>
              </a:solidFill>
              <a:latin typeface="Speak Pro" panose="020F0502020204030204"/>
              <a:ea typeface="+mn-ea"/>
              <a:cs typeface="+mn-cs"/>
            </a:rPr>
            <a:t> UPWOOD </a:t>
          </a:r>
          <a:r>
            <a:rPr lang="en-US" sz="1700" b="1" kern="1200" dirty="0" err="1" smtClean="0">
              <a:solidFill>
                <a:prstClr val="black">
                  <a:hueOff val="0"/>
                  <a:satOff val="0"/>
                  <a:lumOff val="0"/>
                  <a:alphaOff val="0"/>
                </a:prstClr>
              </a:solidFill>
              <a:latin typeface="Speak Pro" panose="020F0502020204030204"/>
              <a:ea typeface="+mn-ea"/>
              <a:cs typeface="+mn-cs"/>
            </a:rPr>
            <a:t>mācību</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rezultātu</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atzīšanā</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kā</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arī</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atbalsts</a:t>
          </a:r>
          <a:r>
            <a:rPr lang="en-US" sz="1700" b="1" kern="1200" dirty="0" smtClean="0">
              <a:solidFill>
                <a:prstClr val="black">
                  <a:hueOff val="0"/>
                  <a:satOff val="0"/>
                  <a:lumOff val="0"/>
                  <a:alphaOff val="0"/>
                </a:prstClr>
              </a:solidFill>
              <a:latin typeface="Speak Pro" panose="020F0502020204030204"/>
              <a:ea typeface="+mn-ea"/>
              <a:cs typeface="+mn-cs"/>
            </a:rPr>
            <a:t> </a:t>
          </a:r>
          <a:r>
            <a:rPr lang="lv-LV" sz="1700" b="1" kern="1200" dirty="0" smtClean="0">
              <a:solidFill>
                <a:prstClr val="black">
                  <a:hueOff val="0"/>
                  <a:satOff val="0"/>
                  <a:lumOff val="0"/>
                  <a:alphaOff val="0"/>
                </a:prstClr>
              </a:solidFill>
              <a:latin typeface="Speak Pro" panose="020F0502020204030204"/>
              <a:ea typeface="+mn-ea"/>
              <a:cs typeface="+mn-cs"/>
            </a:rPr>
            <a:t>būvniecības</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kokapstrādes</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prasmju</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integrēšanai</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profesijas</a:t>
          </a:r>
          <a:r>
            <a:rPr lang="en-US" sz="1700" b="1" kern="1200" dirty="0" smtClean="0">
              <a:solidFill>
                <a:prstClr val="black">
                  <a:hueOff val="0"/>
                  <a:satOff val="0"/>
                  <a:lumOff val="0"/>
                  <a:alphaOff val="0"/>
                </a:prstClr>
              </a:solidFill>
              <a:latin typeface="Speak Pro" panose="020F0502020204030204"/>
              <a:ea typeface="+mn-ea"/>
              <a:cs typeface="+mn-cs"/>
            </a:rPr>
            <a:t> </a:t>
          </a:r>
          <a:r>
            <a:rPr lang="en-US" sz="1700" b="1" kern="1200" dirty="0" err="1" smtClean="0">
              <a:solidFill>
                <a:prstClr val="black">
                  <a:hueOff val="0"/>
                  <a:satOff val="0"/>
                  <a:lumOff val="0"/>
                  <a:alphaOff val="0"/>
                </a:prstClr>
              </a:solidFill>
              <a:latin typeface="Speak Pro" panose="020F0502020204030204"/>
              <a:ea typeface="+mn-ea"/>
              <a:cs typeface="+mn-cs"/>
            </a:rPr>
            <a:t>standartos</a:t>
          </a:r>
          <a:r>
            <a:rPr lang="en-US" sz="1700" b="1" kern="1200" dirty="0" smtClean="0">
              <a:solidFill>
                <a:prstClr val="black">
                  <a:hueOff val="0"/>
                  <a:satOff val="0"/>
                  <a:lumOff val="0"/>
                  <a:alphaOff val="0"/>
                </a:prstClr>
              </a:solidFill>
              <a:latin typeface="Speak Pro" panose="020F0502020204030204"/>
              <a:ea typeface="+mn-ea"/>
              <a:cs typeface="+mn-cs"/>
            </a:rPr>
            <a:t>.</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1ED84998-D4D0-4A22-8A2D-B5D7662328FA}" type="parTrans" cxnId="{47A9C0A0-E975-4413-A866-A31BC0DE4E5D}">
      <dgm:prSet/>
      <dgm:spPr/>
      <dgm:t>
        <a:bodyPr/>
        <a:lstStyle/>
        <a:p>
          <a:pPr algn="ctr"/>
          <a:endParaRPr lang="es-ES" sz="3200"/>
        </a:p>
      </dgm:t>
    </dgm:pt>
    <dgm:pt modelId="{1A3AFDF1-AB0C-4207-B012-690E8F5ED9B0}" type="sibTrans" cxnId="{47A9C0A0-E975-4413-A866-A31BC0DE4E5D}">
      <dgm:prSet/>
      <dgm:spPr/>
      <dgm:t>
        <a:bodyPr/>
        <a:lstStyle/>
        <a:p>
          <a:pPr algn="ctr"/>
          <a:endParaRPr lang="es-ES" sz="2800"/>
        </a:p>
      </dgm:t>
    </dgm:pt>
    <dgm:pt modelId="{8E5C0653-011F-4FBB-90D2-C84EE74CFDB3}" type="pres">
      <dgm:prSet presAssocID="{27D68341-B3EA-41BA-AB05-425E96CA1226}" presName="root" presStyleCnt="0">
        <dgm:presLayoutVars>
          <dgm:dir/>
          <dgm:resizeHandles val="exact"/>
        </dgm:presLayoutVars>
      </dgm:prSet>
      <dgm:spPr/>
      <dgm:t>
        <a:bodyPr/>
        <a:lstStyle/>
        <a:p>
          <a:endParaRPr lang="en-US"/>
        </a:p>
      </dgm:t>
    </dgm:pt>
    <dgm:pt modelId="{E1A8EBFE-A31C-4CEF-817E-D4B1C3AA9458}" type="pres">
      <dgm:prSet presAssocID="{B3210104-D82B-456F-9232-47A07B786100}" presName="compNode" presStyleCnt="0"/>
      <dgm:spPr/>
    </dgm:pt>
    <dgm:pt modelId="{54CE680D-155B-47C3-9A52-78843AD6D5B6}" type="pres">
      <dgm:prSet presAssocID="{B3210104-D82B-456F-9232-47A07B786100}" presName="iconRect" presStyleLbl="node1" presStyleIdx="0" presStyleCnt="2" custLinFactNeighborX="97640" custLinFactNeighborY="907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Internet"/>
        </a:ext>
      </dgm:extLst>
    </dgm:pt>
    <dgm:pt modelId="{FC24B85A-5C06-4C60-97F3-6299F21BBC87}" type="pres">
      <dgm:prSet presAssocID="{B3210104-D82B-456F-9232-47A07B786100}" presName="iconSpace" presStyleCnt="0"/>
      <dgm:spPr/>
    </dgm:pt>
    <dgm:pt modelId="{B0F20899-AF1D-406D-B655-4FA20D549732}" type="pres">
      <dgm:prSet presAssocID="{B3210104-D82B-456F-9232-47A07B786100}" presName="parTx" presStyleLbl="revTx" presStyleIdx="0" presStyleCnt="4" custLinFactNeighborX="-203" custLinFactNeighborY="16734">
        <dgm:presLayoutVars>
          <dgm:chMax val="0"/>
          <dgm:chPref val="0"/>
        </dgm:presLayoutVars>
      </dgm:prSet>
      <dgm:spPr/>
      <dgm:t>
        <a:bodyPr/>
        <a:lstStyle/>
        <a:p>
          <a:endParaRPr lang="en-US"/>
        </a:p>
      </dgm:t>
    </dgm:pt>
    <dgm:pt modelId="{F554291D-4B4D-47FD-B4A8-3B8E36DE61AD}" type="pres">
      <dgm:prSet presAssocID="{B3210104-D82B-456F-9232-47A07B786100}" presName="txSpace" presStyleCnt="0"/>
      <dgm:spPr/>
    </dgm:pt>
    <dgm:pt modelId="{487F79D7-FB55-41FC-A143-A3D5CDEC3469}" type="pres">
      <dgm:prSet presAssocID="{B3210104-D82B-456F-9232-47A07B786100}" presName="desTx" presStyleLbl="revTx" presStyleIdx="1" presStyleCnt="4">
        <dgm:presLayoutVars/>
      </dgm:prSet>
      <dgm:spPr/>
      <dgm:t>
        <a:bodyPr/>
        <a:lstStyle/>
        <a:p>
          <a:endParaRPr lang="en-US"/>
        </a:p>
      </dgm:t>
    </dgm:pt>
    <dgm:pt modelId="{E2673FFC-022E-493E-B6C0-1680A821674A}" type="pres">
      <dgm:prSet presAssocID="{E7494D77-11EF-46BD-9929-7AD3A6D494AB}" presName="sibTrans" presStyleCnt="0"/>
      <dgm:spPr/>
    </dgm:pt>
    <dgm:pt modelId="{3B56F857-8CED-46A3-BBB6-91C35980CD0F}" type="pres">
      <dgm:prSet presAssocID="{4A04A4D8-40FE-4DD7-9E17-3D9CCEADD869}" presName="compNode" presStyleCnt="0"/>
      <dgm:spPr/>
    </dgm:pt>
    <dgm:pt modelId="{426BE73A-46E6-404E-89AD-58C69354C72D}" type="pres">
      <dgm:prSet presAssocID="{4A04A4D8-40FE-4DD7-9E17-3D9CCEADD869}" presName="iconRect" presStyleLbl="node1" presStyleIdx="1" presStyleCnt="2" custLinFactNeighborX="88558" custLinFactNeighborY="1240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Diploma"/>
        </a:ext>
      </dgm:extLst>
    </dgm:pt>
    <dgm:pt modelId="{4D3E073B-349E-4622-A252-0F270F1D9F31}" type="pres">
      <dgm:prSet presAssocID="{4A04A4D8-40FE-4DD7-9E17-3D9CCEADD869}" presName="iconSpace" presStyleCnt="0"/>
      <dgm:spPr/>
    </dgm:pt>
    <dgm:pt modelId="{9C98623C-C148-484C-BBC4-3976851C592A}" type="pres">
      <dgm:prSet presAssocID="{4A04A4D8-40FE-4DD7-9E17-3D9CCEADD869}" presName="parTx" presStyleLbl="revTx" presStyleIdx="2" presStyleCnt="4" custScaleX="127350" custLinFactNeighborX="418" custLinFactNeighborY="3358">
        <dgm:presLayoutVars>
          <dgm:chMax val="0"/>
          <dgm:chPref val="0"/>
        </dgm:presLayoutVars>
      </dgm:prSet>
      <dgm:spPr/>
      <dgm:t>
        <a:bodyPr/>
        <a:lstStyle/>
        <a:p>
          <a:endParaRPr lang="en-US"/>
        </a:p>
      </dgm:t>
    </dgm:pt>
    <dgm:pt modelId="{FB203B4E-19B0-450B-85FD-081735301421}" type="pres">
      <dgm:prSet presAssocID="{4A04A4D8-40FE-4DD7-9E17-3D9CCEADD869}" presName="txSpace" presStyleCnt="0"/>
      <dgm:spPr/>
    </dgm:pt>
    <dgm:pt modelId="{92A671D0-B4CE-4333-977F-B01118B1280A}" type="pres">
      <dgm:prSet presAssocID="{4A04A4D8-40FE-4DD7-9E17-3D9CCEADD869}" presName="desTx" presStyleLbl="revTx" presStyleIdx="3" presStyleCnt="4" custScaleX="121896" custLinFactNeighborX="-1786" custLinFactNeighborY="1788">
        <dgm:presLayoutVars/>
      </dgm:prSet>
      <dgm:spPr/>
      <dgm:t>
        <a:bodyPr/>
        <a:lstStyle/>
        <a:p>
          <a:endParaRPr lang="en-US"/>
        </a:p>
      </dgm:t>
    </dgm:pt>
  </dgm:ptLst>
  <dgm:cxnLst>
    <dgm:cxn modelId="{78B61060-2D7D-4181-865B-391368AB977C}" type="presOf" srcId="{4A04A4D8-40FE-4DD7-9E17-3D9CCEADD869}" destId="{9C98623C-C148-484C-BBC4-3976851C592A}" srcOrd="0" destOrd="0" presId="urn:microsoft.com/office/officeart/2018/2/layout/IconLabelDescriptionList"/>
    <dgm:cxn modelId="{223B776B-C775-4E2B-9D8D-A1E2820E8AB9}" type="presOf" srcId="{B3210104-D82B-456F-9232-47A07B786100}" destId="{B0F20899-AF1D-406D-B655-4FA20D549732}" srcOrd="0" destOrd="0" presId="urn:microsoft.com/office/officeart/2018/2/layout/IconLabelDescriptionList"/>
    <dgm:cxn modelId="{2C795705-A840-44DD-92C4-71AFCD75B519}" type="presOf" srcId="{83B98DFA-06B7-4952-AB9E-06AB78B5F41E}" destId="{487F79D7-FB55-41FC-A143-A3D5CDEC3469}"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6604AF2B-AC43-4946-B462-ECF900C120E2}" type="presOf" srcId="{27D68341-B3EA-41BA-AB05-425E96CA1226}" destId="{8E5C0653-011F-4FBB-90D2-C84EE74CFDB3}"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E05185F6-9133-4FF2-90BC-BC0AFF70E57E}" srcId="{27D68341-B3EA-41BA-AB05-425E96CA1226}" destId="{B3210104-D82B-456F-9232-47A07B786100}" srcOrd="0" destOrd="0" parTransId="{08E39308-A925-4EAB-A43C-F1E47949DD4F}" sibTransId="{E7494D77-11EF-46BD-9929-7AD3A6D494AB}"/>
    <dgm:cxn modelId="{C827E97D-FD36-44CD-8717-DC78DD8349BA}" type="presOf" srcId="{0B9D5F6F-A93F-4A8E-B0C1-7F247F553645}" destId="{92A671D0-B4CE-4333-977F-B01118B1280A}" srcOrd="0" destOrd="0" presId="urn:microsoft.com/office/officeart/2018/2/layout/IconLabelDescriptionList"/>
    <dgm:cxn modelId="{9D9036A7-7097-4EC6-B4A0-8DA99CEBFA8E}" srcId="{B3210104-D82B-456F-9232-47A07B786100}" destId="{83B98DFA-06B7-4952-AB9E-06AB78B5F41E}" srcOrd="0" destOrd="0" parTransId="{723AB1A3-E6EB-44D5-9904-4467CAD2AEF5}" sibTransId="{89178210-FAE3-4E1B-988B-2AEA2F3A62AB}"/>
    <dgm:cxn modelId="{C720D8FD-121B-42DF-B8ED-A94F6A759000}" type="presParOf" srcId="{8E5C0653-011F-4FBB-90D2-C84EE74CFDB3}" destId="{E1A8EBFE-A31C-4CEF-817E-D4B1C3AA9458}" srcOrd="0" destOrd="0" presId="urn:microsoft.com/office/officeart/2018/2/layout/IconLabelDescriptionList"/>
    <dgm:cxn modelId="{A860E117-DCE7-4864-9BA6-C0DEB86069E0}" type="presParOf" srcId="{E1A8EBFE-A31C-4CEF-817E-D4B1C3AA9458}" destId="{54CE680D-155B-47C3-9A52-78843AD6D5B6}" srcOrd="0" destOrd="0" presId="urn:microsoft.com/office/officeart/2018/2/layout/IconLabelDescriptionList"/>
    <dgm:cxn modelId="{BD4BB364-4B5E-4EA3-B3D7-AD6733AD277A}" type="presParOf" srcId="{E1A8EBFE-A31C-4CEF-817E-D4B1C3AA9458}" destId="{FC24B85A-5C06-4C60-97F3-6299F21BBC87}" srcOrd="1" destOrd="0" presId="urn:microsoft.com/office/officeart/2018/2/layout/IconLabelDescriptionList"/>
    <dgm:cxn modelId="{5B5B7696-B7D9-4FDC-871F-9C94FC607C04}" type="presParOf" srcId="{E1A8EBFE-A31C-4CEF-817E-D4B1C3AA9458}" destId="{B0F20899-AF1D-406D-B655-4FA20D549732}" srcOrd="2" destOrd="0" presId="urn:microsoft.com/office/officeart/2018/2/layout/IconLabelDescriptionList"/>
    <dgm:cxn modelId="{B258B0B6-B74A-4676-9858-297D66E65E7B}" type="presParOf" srcId="{E1A8EBFE-A31C-4CEF-817E-D4B1C3AA9458}" destId="{F554291D-4B4D-47FD-B4A8-3B8E36DE61AD}" srcOrd="3" destOrd="0" presId="urn:microsoft.com/office/officeart/2018/2/layout/IconLabelDescriptionList"/>
    <dgm:cxn modelId="{017F5147-6B5A-4866-A167-3B5AAC9EBBE1}" type="presParOf" srcId="{E1A8EBFE-A31C-4CEF-817E-D4B1C3AA9458}" destId="{487F79D7-FB55-41FC-A143-A3D5CDEC3469}" srcOrd="4" destOrd="0" presId="urn:microsoft.com/office/officeart/2018/2/layout/IconLabelDescriptionList"/>
    <dgm:cxn modelId="{B2F9AC27-0E52-40F3-866E-7FFC70D65565}" type="presParOf" srcId="{8E5C0653-011F-4FBB-90D2-C84EE74CFDB3}" destId="{E2673FFC-022E-493E-B6C0-1680A821674A}" srcOrd="1" destOrd="0" presId="urn:microsoft.com/office/officeart/2018/2/layout/IconLabelDescriptionList"/>
    <dgm:cxn modelId="{DBCA06F2-D18D-45AD-8111-88D564DE34BC}" type="presParOf" srcId="{8E5C0653-011F-4FBB-90D2-C84EE74CFDB3}" destId="{3B56F857-8CED-46A3-BBB6-91C35980CD0F}" srcOrd="2" destOrd="0" presId="urn:microsoft.com/office/officeart/2018/2/layout/IconLabelDescriptionList"/>
    <dgm:cxn modelId="{930F9AC0-FA60-41AB-AE5A-15FB67622C43}" type="presParOf" srcId="{3B56F857-8CED-46A3-BBB6-91C35980CD0F}" destId="{426BE73A-46E6-404E-89AD-58C69354C72D}" srcOrd="0" destOrd="0" presId="urn:microsoft.com/office/officeart/2018/2/layout/IconLabelDescriptionList"/>
    <dgm:cxn modelId="{534661FD-59A6-4140-8C2F-39874788AD4C}" type="presParOf" srcId="{3B56F857-8CED-46A3-BBB6-91C35980CD0F}" destId="{4D3E073B-349E-4622-A252-0F270F1D9F31}" srcOrd="1" destOrd="0" presId="urn:microsoft.com/office/officeart/2018/2/layout/IconLabelDescriptionList"/>
    <dgm:cxn modelId="{D4DFEFD1-9710-4ACE-BFEA-B6EE89C373D4}" type="presParOf" srcId="{3B56F857-8CED-46A3-BBB6-91C35980CD0F}" destId="{9C98623C-C148-484C-BBC4-3976851C592A}" srcOrd="2" destOrd="0" presId="urn:microsoft.com/office/officeart/2018/2/layout/IconLabelDescriptionList"/>
    <dgm:cxn modelId="{AFA32010-50CE-4759-862F-616580FEC438}" type="presParOf" srcId="{3B56F857-8CED-46A3-BBB6-91C35980CD0F}" destId="{FB203B4E-19B0-450B-85FD-081735301421}" srcOrd="3" destOrd="0" presId="urn:microsoft.com/office/officeart/2018/2/layout/IconLabelDescriptionList"/>
    <dgm:cxn modelId="{10CC45E0-903D-417B-8EF5-9958353CB557}" type="presParOf" srcId="{3B56F857-8CED-46A3-BBB6-91C35980CD0F}" destId="{92A671D0-B4CE-4333-977F-B01118B128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82F9C647-740A-470E-B6BF-9316C9AE2D77}">
      <dgm:prSet phldrT="[Texto]" custT="1"/>
      <dgm:spPr/>
      <dgm:t>
        <a:bodyPr/>
        <a:lstStyle/>
        <a:p>
          <a:r>
            <a:rPr lang="en-GB" dirty="0"/>
            <a:t>LU1:</a:t>
          </a:r>
          <a:r>
            <a:rPr lang="en-GB" sz="1400" b="0" dirty="0">
              <a:solidFill>
                <a:schemeClr val="bg1"/>
              </a:solidFill>
              <a:latin typeface="Adobe Heiti Std R" panose="020B0400000000000000" pitchFamily="34" charset="-128"/>
              <a:ea typeface="Adobe Heiti Std R" panose="020B0400000000000000" pitchFamily="34" charset="-128"/>
            </a:rPr>
            <a:t> </a:t>
          </a:r>
          <a:r>
            <a:rPr lang="lv-LV" dirty="0" smtClean="0"/>
            <a:t>Koksnes īpašības, kokmateriālu pielietojums būvniecībā</a:t>
          </a:r>
          <a:endParaRPr lang="en-GB" dirty="0"/>
        </a:p>
      </dgm:t>
    </dgm:pt>
    <dgm:pt modelId="{F43B6499-5DAB-41C7-BCD2-502D26F33031}" type="parTrans" cxnId="{17535DD8-75E6-4079-A9B0-A8D169F48F29}">
      <dgm:prSet/>
      <dgm:spPr/>
      <dgm:t>
        <a:bodyPr/>
        <a:lstStyle/>
        <a:p>
          <a:endParaRPr lang="en-GB"/>
        </a:p>
      </dgm:t>
    </dgm:pt>
    <dgm:pt modelId="{0B519430-1222-4711-BCDB-C9A086A5C2CC}" type="sibTrans" cxnId="{17535DD8-75E6-4079-A9B0-A8D169F48F29}">
      <dgm:prSet/>
      <dgm:spPr/>
      <dgm:t>
        <a:bodyPr/>
        <a:lstStyle/>
        <a:p>
          <a:endParaRPr lang="en-GB"/>
        </a:p>
      </dgm:t>
    </dgm:pt>
    <dgm:pt modelId="{5AD7AFE5-DF33-4D5E-8B29-DDE9DA03C327}">
      <dgm:prSet phldrT="[Texto]"/>
      <dgm:spPr/>
      <dgm:t>
        <a:bodyPr/>
        <a:lstStyle/>
        <a:p>
          <a:pPr>
            <a:buFont typeface="Symbol" panose="05050102010706020507" pitchFamily="18" charset="2"/>
            <a:buChar char=""/>
          </a:pPr>
          <a:r>
            <a:rPr lang="lv-LV" dirty="0" smtClean="0"/>
            <a:t>Koksnes īpašības (fizikāli-mehāniskās, tehnoloģiskās, ekspluatācijas u.c.) un būvfizikas elementi</a:t>
          </a:r>
          <a:r>
            <a:rPr lang="en-GB" dirty="0" smtClean="0"/>
            <a:t>.</a:t>
          </a:r>
          <a:endParaRPr lang="en-GB" dirty="0"/>
        </a:p>
      </dgm:t>
    </dgm:pt>
    <dgm:pt modelId="{1C0F5509-B661-4E62-989A-4315D76C1CB6}" type="parTrans" cxnId="{F843EAE4-EA40-4A3B-883A-2D4BEAABC2D8}">
      <dgm:prSet/>
      <dgm:spPr/>
      <dgm:t>
        <a:bodyPr/>
        <a:lstStyle/>
        <a:p>
          <a:endParaRPr lang="en-GB"/>
        </a:p>
      </dgm:t>
    </dgm:pt>
    <dgm:pt modelId="{64159870-D51D-4A88-8FE4-9A9866C140B8}" type="sibTrans" cxnId="{F843EAE4-EA40-4A3B-883A-2D4BEAABC2D8}">
      <dgm:prSet/>
      <dgm:spPr/>
      <dgm:t>
        <a:bodyPr/>
        <a:lstStyle/>
        <a:p>
          <a:endParaRPr lang="en-GB"/>
        </a:p>
      </dgm:t>
    </dgm:pt>
    <dgm:pt modelId="{798C2429-C2E8-4B73-8728-4488C0C3343A}">
      <dgm:prSet phldrT="[Texto]" custT="1"/>
      <dgm:spPr/>
      <dgm:t>
        <a:bodyPr/>
        <a:lstStyle/>
        <a:p>
          <a:pPr marL="0" lvl="0" indent="0" algn="ctr" defTabSz="488950">
            <a:lnSpc>
              <a:spcPct val="90000"/>
            </a:lnSpc>
            <a:spcBef>
              <a:spcPct val="0"/>
            </a:spcBef>
            <a:spcAft>
              <a:spcPct val="35000"/>
            </a:spcAft>
            <a:buNone/>
          </a:pPr>
          <a:r>
            <a:rPr lang="es-ES" dirty="0"/>
            <a:t>LU2:</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 </a:t>
          </a:r>
          <a:r>
            <a:rPr lang="lv-LV" dirty="0" smtClean="0"/>
            <a:t>Koks būvniecība, atjaunošanas un pārbūves iespējas</a:t>
          </a:r>
          <a:endParaRPr lang="en-GB" dirty="0"/>
        </a:p>
      </dgm:t>
    </dgm:pt>
    <dgm:pt modelId="{A65EBC77-C477-4685-BE8D-127B6CB01719}" type="parTrans" cxnId="{C63D7602-7827-4FCE-8FD4-B6174014135D}">
      <dgm:prSet/>
      <dgm:spPr/>
      <dgm:t>
        <a:bodyPr/>
        <a:lstStyle/>
        <a:p>
          <a:endParaRPr lang="en-GB"/>
        </a:p>
      </dgm:t>
    </dgm:pt>
    <dgm:pt modelId="{956E29BE-D4E6-4BC7-B9C1-7F3313F7CC45}" type="sibTrans" cxnId="{C63D7602-7827-4FCE-8FD4-B6174014135D}">
      <dgm:prSet/>
      <dgm:spPr/>
      <dgm:t>
        <a:bodyPr/>
        <a:lstStyle/>
        <a:p>
          <a:endParaRPr lang="en-GB"/>
        </a:p>
      </dgm:t>
    </dgm:pt>
    <dgm:pt modelId="{89AE9892-AC8A-4F83-AC31-9DDC21DF9EA0}">
      <dgm:prSet phldrT="[Texto]"/>
      <dgm:spPr/>
      <dgm:t>
        <a:bodyPr/>
        <a:lstStyle/>
        <a:p>
          <a:pPr>
            <a:buFont typeface="Symbol" panose="05050102010706020507" pitchFamily="18" charset="2"/>
            <a:buChar char=""/>
          </a:pPr>
          <a:r>
            <a:rPr lang="lv-LV" dirty="0" smtClean="0"/>
            <a:t>Koka konstrukciju sistēmu izturība un veiktspēja.</a:t>
          </a:r>
          <a:endParaRPr lang="en-GB" dirty="0"/>
        </a:p>
      </dgm:t>
    </dgm:pt>
    <dgm:pt modelId="{10DA5E8E-788F-4BEE-88C9-19E6A62CF8F4}" type="parTrans" cxnId="{1821151A-CF03-4C70-86A1-B1537288FB11}">
      <dgm:prSet/>
      <dgm:spPr/>
      <dgm:t>
        <a:bodyPr/>
        <a:lstStyle/>
        <a:p>
          <a:endParaRPr lang="en-GB"/>
        </a:p>
      </dgm:t>
    </dgm:pt>
    <dgm:pt modelId="{20AF27C6-E698-425C-BFFE-37A84703761C}" type="sibTrans" cxnId="{1821151A-CF03-4C70-86A1-B1537288FB11}">
      <dgm:prSet/>
      <dgm:spPr/>
      <dgm:t>
        <a:bodyPr/>
        <a:lstStyle/>
        <a:p>
          <a:endParaRPr lang="en-GB"/>
        </a:p>
      </dgm:t>
    </dgm:pt>
    <dgm:pt modelId="{F4D76B7D-B730-44F8-9F45-B6155389488D}">
      <dgm:prSet phldrT="[Texto]"/>
      <dgm:spPr/>
      <dgm:t>
        <a:bodyPr/>
        <a:lstStyle/>
        <a:p>
          <a:pPr>
            <a:buFont typeface="Symbol" panose="05050102010706020507" pitchFamily="18" charset="2"/>
            <a:buChar char=""/>
          </a:pPr>
          <a:r>
            <a:rPr lang="lv-LV" dirty="0" smtClean="0"/>
            <a:t>Koksnes īpašību uzlabošanas iespējas, ilgizturības paaugstināšana un apdares materiāli.</a:t>
          </a:r>
          <a:endParaRPr lang="en-GB" dirty="0"/>
        </a:p>
      </dgm:t>
    </dgm:pt>
    <dgm:pt modelId="{964D8C11-E73D-4FCB-A806-A120ADE2FF38}" type="parTrans" cxnId="{8D51911C-8418-46A2-BC74-76E4ED970D10}">
      <dgm:prSet/>
      <dgm:spPr/>
      <dgm:t>
        <a:bodyPr/>
        <a:lstStyle/>
        <a:p>
          <a:endParaRPr lang="en-GB"/>
        </a:p>
      </dgm:t>
    </dgm:pt>
    <dgm:pt modelId="{53E77B47-E25F-43F0-917D-3B001FF9EDA6}" type="sibTrans" cxnId="{8D51911C-8418-46A2-BC74-76E4ED970D10}">
      <dgm:prSet/>
      <dgm:spPr/>
      <dgm:t>
        <a:bodyPr/>
        <a:lstStyle/>
        <a:p>
          <a:endParaRPr lang="en-GB"/>
        </a:p>
      </dgm:t>
    </dgm:pt>
    <dgm:pt modelId="{CC2E481E-E187-4F62-BC63-95F706BF3C10}">
      <dgm:prSet phldrT="[Texto]"/>
      <dgm:spPr/>
      <dgm:t>
        <a:bodyPr/>
        <a:lstStyle/>
        <a:p>
          <a:pPr>
            <a:buFont typeface="Symbol" panose="05050102010706020507" pitchFamily="18" charset="2"/>
            <a:buChar char=""/>
          </a:pPr>
          <a:r>
            <a:rPr lang="lv-LV" dirty="0" smtClean="0"/>
            <a:t>Konstrukciju kokmateriālu pieejamība, izmantošana un ietekmes uz vidi novērtējums. </a:t>
          </a:r>
          <a:endParaRPr lang="en-GB" dirty="0"/>
        </a:p>
      </dgm:t>
    </dgm:pt>
    <dgm:pt modelId="{CDA4E4FB-5C3D-4638-A0F9-3F7F682C5D69}" type="parTrans" cxnId="{858BDC9D-6697-4095-99F8-0EF0FB2EE4B7}">
      <dgm:prSet/>
      <dgm:spPr/>
      <dgm:t>
        <a:bodyPr/>
        <a:lstStyle/>
        <a:p>
          <a:endParaRPr lang="en-GB"/>
        </a:p>
      </dgm:t>
    </dgm:pt>
    <dgm:pt modelId="{B02013EF-2F86-422E-B57A-4BF727F6D5B0}" type="sibTrans" cxnId="{858BDC9D-6697-4095-99F8-0EF0FB2EE4B7}">
      <dgm:prSet/>
      <dgm:spPr/>
      <dgm:t>
        <a:bodyPr/>
        <a:lstStyle/>
        <a:p>
          <a:endParaRPr lang="en-GB"/>
        </a:p>
      </dgm:t>
    </dgm:pt>
    <dgm:pt modelId="{F387C92F-4A18-42B9-89C8-5AB23964605D}">
      <dgm:prSet/>
      <dgm:spPr/>
      <dgm:t>
        <a:bodyPr/>
        <a:lstStyle/>
        <a:p>
          <a:pPr>
            <a:buFont typeface="Symbol" panose="05050102010706020507" pitchFamily="18" charset="2"/>
            <a:buChar char=""/>
          </a:pPr>
          <a:r>
            <a:rPr lang="lv-LV" dirty="0" smtClean="0"/>
            <a:t>Vadlīnijas darbam ar zāģmateriāliem, koksnes plātņu materiāliem un inženierkoksnes produktiem</a:t>
          </a:r>
          <a:r>
            <a:rPr lang="en-GB" dirty="0" smtClean="0"/>
            <a:t> </a:t>
          </a:r>
          <a:r>
            <a:rPr lang="en-GB" dirty="0"/>
            <a:t>(EWP).</a:t>
          </a:r>
        </a:p>
      </dgm:t>
    </dgm:pt>
    <dgm:pt modelId="{E390F1E9-C44E-4A81-8F6C-62F97B309C61}" type="parTrans" cxnId="{4597FB84-C62E-4EEC-8C21-B6AECD35790E}">
      <dgm:prSet/>
      <dgm:spPr/>
      <dgm:t>
        <a:bodyPr/>
        <a:lstStyle/>
        <a:p>
          <a:endParaRPr lang="en-GB"/>
        </a:p>
      </dgm:t>
    </dgm:pt>
    <dgm:pt modelId="{44BCDFF0-0E60-4C97-AE84-E9B94990AB5A}" type="sibTrans" cxnId="{4597FB84-C62E-4EEC-8C21-B6AECD35790E}">
      <dgm:prSet/>
      <dgm:spPr/>
      <dgm:t>
        <a:bodyPr/>
        <a:lstStyle/>
        <a:p>
          <a:endParaRPr lang="en-GB"/>
        </a:p>
      </dgm:t>
    </dgm:pt>
    <dgm:pt modelId="{99502A4E-608D-4109-86DD-230E3764FDC5}">
      <dgm:prSet/>
      <dgm:spPr/>
      <dgm:t>
        <a:bodyPr/>
        <a:lstStyle/>
        <a:p>
          <a:pPr>
            <a:buFont typeface="Symbol" panose="05050102010706020507" pitchFamily="18" charset="2"/>
            <a:buChar char=""/>
          </a:pPr>
          <a:r>
            <a:rPr lang="lv-LV" dirty="0" smtClean="0"/>
            <a:t>Vadlīnijas darbam ar kārtaini līmētiem kokmateriāliem </a:t>
          </a:r>
          <a:r>
            <a:rPr lang="en-GB" dirty="0" smtClean="0"/>
            <a:t>(GLT) </a:t>
          </a:r>
          <a:r>
            <a:rPr lang="lv-LV" dirty="0" smtClean="0"/>
            <a:t>un </a:t>
          </a:r>
          <a:r>
            <a:rPr lang="lv-LV" b="0" i="0" dirty="0" smtClean="0"/>
            <a:t>krustiski līmētiem kokmateriāliem</a:t>
          </a:r>
          <a:r>
            <a:rPr lang="en-GB" dirty="0" smtClean="0"/>
            <a:t> (CLT).</a:t>
          </a:r>
          <a:endParaRPr lang="en-GB" dirty="0"/>
        </a:p>
      </dgm:t>
    </dgm:pt>
    <dgm:pt modelId="{FFCA88E9-712D-45F7-AADA-06F78333B398}" type="parTrans" cxnId="{9B5C175D-D13D-4F8E-9922-E8C37C921F01}">
      <dgm:prSet/>
      <dgm:spPr/>
      <dgm:t>
        <a:bodyPr/>
        <a:lstStyle/>
        <a:p>
          <a:endParaRPr lang="en-GB"/>
        </a:p>
      </dgm:t>
    </dgm:pt>
    <dgm:pt modelId="{B814F842-E967-43A5-A21D-36323DB8EEAD}" type="sibTrans" cxnId="{9B5C175D-D13D-4F8E-9922-E8C37C921F01}">
      <dgm:prSet/>
      <dgm:spPr/>
      <dgm:t>
        <a:bodyPr/>
        <a:lstStyle/>
        <a:p>
          <a:endParaRPr lang="en-GB"/>
        </a:p>
      </dgm:t>
    </dgm:pt>
    <dgm:pt modelId="{78B6CC40-EA6C-4152-BBE7-AE0ACB6FA985}">
      <dgm:prSet/>
      <dgm:spPr/>
      <dgm:t>
        <a:bodyPr/>
        <a:lstStyle/>
        <a:p>
          <a:pPr>
            <a:buFont typeface="Symbol" panose="05050102010706020507" pitchFamily="18" charset="2"/>
            <a:buChar char=""/>
          </a:pPr>
          <a:r>
            <a:rPr lang="lv-LV" dirty="0" smtClean="0"/>
            <a:t>Vadlīnijas darbam ar dažādiem būvizstrādājumiem </a:t>
          </a:r>
          <a:r>
            <a:rPr lang="en-GB" dirty="0" smtClean="0"/>
            <a:t>(</a:t>
          </a:r>
          <a:r>
            <a:rPr lang="lv-LV" dirty="0" smtClean="0"/>
            <a:t>logi</a:t>
          </a:r>
          <a:r>
            <a:rPr lang="en-GB" dirty="0" smtClean="0"/>
            <a:t>, </a:t>
          </a:r>
          <a:r>
            <a:rPr lang="lv-LV" dirty="0" smtClean="0"/>
            <a:t>durvis</a:t>
          </a:r>
          <a:r>
            <a:rPr lang="en-GB" dirty="0" smtClean="0"/>
            <a:t>,</a:t>
          </a:r>
          <a:r>
            <a:rPr lang="lv-LV" dirty="0" smtClean="0"/>
            <a:t> u. c.</a:t>
          </a:r>
          <a:r>
            <a:rPr lang="en-GB" dirty="0" smtClean="0"/>
            <a:t>).</a:t>
          </a:r>
          <a:endParaRPr lang="en-GB" dirty="0"/>
        </a:p>
      </dgm:t>
    </dgm:pt>
    <dgm:pt modelId="{9EE7D2F0-0520-4E4A-AB06-29D3C7BAD4AA}" type="parTrans" cxnId="{90A822C2-1545-4D7B-B564-A48255CF8744}">
      <dgm:prSet/>
      <dgm:spPr/>
      <dgm:t>
        <a:bodyPr/>
        <a:lstStyle/>
        <a:p>
          <a:endParaRPr lang="en-GB"/>
        </a:p>
      </dgm:t>
    </dgm:pt>
    <dgm:pt modelId="{43C962AA-3917-4179-AB3A-46E1C8A40209}" type="sibTrans" cxnId="{90A822C2-1545-4D7B-B564-A48255CF8744}">
      <dgm:prSet/>
      <dgm:spPr/>
      <dgm:t>
        <a:bodyPr/>
        <a:lstStyle/>
        <a:p>
          <a:endParaRPr lang="en-GB"/>
        </a:p>
      </dgm:t>
    </dgm:pt>
    <dgm:pt modelId="{42B57FC8-4FBC-42D4-AA17-658639727227}">
      <dgm:prSet/>
      <dgm:spPr/>
      <dgm:t>
        <a:bodyPr/>
        <a:lstStyle/>
        <a:p>
          <a:pPr>
            <a:buFont typeface="Symbol" panose="05050102010706020507" pitchFamily="18" charset="2"/>
            <a:buChar char=""/>
          </a:pPr>
          <a:r>
            <a:rPr lang="lv-LV" dirty="0" err="1" smtClean="0"/>
            <a:t>Savienotājlīdzekļu</a:t>
          </a:r>
          <a:r>
            <a:rPr lang="lv-LV" dirty="0" smtClean="0"/>
            <a:t> un saistvielu izmantošana</a:t>
          </a:r>
          <a:r>
            <a:rPr lang="en-GB" dirty="0" smtClean="0"/>
            <a:t>.</a:t>
          </a:r>
          <a:endParaRPr lang="en-GB" dirty="0"/>
        </a:p>
      </dgm:t>
    </dgm:pt>
    <dgm:pt modelId="{6A4768D2-A7D8-49F3-AC71-9DEAC9D154E9}" type="parTrans" cxnId="{489AE79B-155A-42E9-978D-8E93EF95FE9C}">
      <dgm:prSet/>
      <dgm:spPr/>
      <dgm:t>
        <a:bodyPr/>
        <a:lstStyle/>
        <a:p>
          <a:endParaRPr lang="en-GB"/>
        </a:p>
      </dgm:t>
    </dgm:pt>
    <dgm:pt modelId="{94810585-0184-4C44-B4DF-34F0C2D67F5C}" type="sibTrans" cxnId="{489AE79B-155A-42E9-978D-8E93EF95FE9C}">
      <dgm:prSet/>
      <dgm:spPr/>
      <dgm:t>
        <a:bodyPr/>
        <a:lstStyle/>
        <a:p>
          <a:endParaRPr lang="en-GB"/>
        </a:p>
      </dgm:t>
    </dgm:pt>
    <dgm:pt modelId="{B7FBDA14-1F84-4A72-975E-53767197F1B8}">
      <dgm:prSet/>
      <dgm:spPr/>
      <dgm:t>
        <a:bodyPr/>
        <a:lstStyle/>
        <a:p>
          <a:pPr>
            <a:buFont typeface="Symbol" panose="05050102010706020507" pitchFamily="18" charset="2"/>
            <a:buChar char=""/>
          </a:pPr>
          <a:r>
            <a:rPr lang="en-US" dirty="0" err="1" smtClean="0"/>
            <a:t>Koka</a:t>
          </a:r>
          <a:r>
            <a:rPr lang="en-US" dirty="0" smtClean="0"/>
            <a:t> </a:t>
          </a:r>
          <a:r>
            <a:rPr lang="en-US" dirty="0" err="1" smtClean="0"/>
            <a:t>elementu</a:t>
          </a:r>
          <a:r>
            <a:rPr lang="en-US" dirty="0" smtClean="0"/>
            <a:t> </a:t>
          </a:r>
          <a:r>
            <a:rPr lang="lv-LV" dirty="0" smtClean="0"/>
            <a:t>atjaunošana</a:t>
          </a:r>
          <a:r>
            <a:rPr lang="en-US" dirty="0" smtClean="0"/>
            <a:t>, </a:t>
          </a:r>
          <a:r>
            <a:rPr lang="lv-LV" dirty="0" smtClean="0"/>
            <a:t>pārbūve</a:t>
          </a:r>
          <a:r>
            <a:rPr lang="en-US" dirty="0" smtClean="0"/>
            <a:t> un </a:t>
          </a:r>
          <a:r>
            <a:rPr lang="en-US" dirty="0" err="1" smtClean="0"/>
            <a:t>demontāža</a:t>
          </a:r>
          <a:r>
            <a:rPr lang="en-US" dirty="0" smtClean="0"/>
            <a:t>.</a:t>
          </a:r>
          <a:endParaRPr lang="en-GB" dirty="0"/>
        </a:p>
      </dgm:t>
    </dgm:pt>
    <dgm:pt modelId="{32D958F5-CB46-4546-BD7C-AA9CD46DAFF1}" type="parTrans" cxnId="{1473651A-FA94-4A58-ACBA-B2B35BD28150}">
      <dgm:prSet/>
      <dgm:spPr/>
      <dgm:t>
        <a:bodyPr/>
        <a:lstStyle/>
        <a:p>
          <a:endParaRPr lang="en-GB"/>
        </a:p>
      </dgm:t>
    </dgm:pt>
    <dgm:pt modelId="{B6F327FC-24DC-425F-A7AE-A94C3135FB7C}" type="sibTrans" cxnId="{1473651A-FA94-4A58-ACBA-B2B35BD28150}">
      <dgm:prSet/>
      <dgm:spPr/>
      <dgm:t>
        <a:bodyPr/>
        <a:lstStyle/>
        <a:p>
          <a:endParaRPr lang="en-GB"/>
        </a:p>
      </dgm:t>
    </dgm:pt>
    <dgm:pt modelId="{74F51422-E9AF-4781-AD7D-F13BCAC1EC96}">
      <dgm:prSet/>
      <dgm:spPr/>
      <dgm:t>
        <a:bodyPr/>
        <a:lstStyle/>
        <a:p>
          <a:pPr>
            <a:buFont typeface="Symbol" panose="05050102010706020507" pitchFamily="18" charset="2"/>
            <a:buChar char=""/>
          </a:pPr>
          <a:r>
            <a:rPr lang="lv-LV" dirty="0" smtClean="0"/>
            <a:t>Koka kopņu konstrukcijas.</a:t>
          </a:r>
          <a:endParaRPr lang="en-GB" dirty="0"/>
        </a:p>
      </dgm:t>
    </dgm:pt>
    <dgm:pt modelId="{323D039A-9B1E-40A2-BEB9-BB444B4B9BE2}" type="parTrans" cxnId="{BC6B0B97-58BF-467E-AE57-09734FBB2D55}">
      <dgm:prSet/>
      <dgm:spPr/>
      <dgm:t>
        <a:bodyPr/>
        <a:lstStyle/>
        <a:p>
          <a:endParaRPr lang="en-GB"/>
        </a:p>
      </dgm:t>
    </dgm:pt>
    <dgm:pt modelId="{5FE515E1-C5BF-489D-B6BF-3929FA4D46D3}" type="sibTrans" cxnId="{BC6B0B97-58BF-467E-AE57-09734FBB2D55}">
      <dgm:prSet/>
      <dgm:spPr/>
      <dgm:t>
        <a:bodyPr/>
        <a:lstStyle/>
        <a:p>
          <a:endParaRPr lang="en-GB"/>
        </a:p>
      </dgm:t>
    </dgm:pt>
    <dgm:pt modelId="{6A4C28A9-9DD4-423E-AAEE-1CDF5CF8B59D}" type="pres">
      <dgm:prSet presAssocID="{1FC7E555-271F-4F12-80E4-861EDC007365}" presName="Name0" presStyleCnt="0">
        <dgm:presLayoutVars>
          <dgm:dir/>
          <dgm:animLvl val="lvl"/>
          <dgm:resizeHandles val="exact"/>
        </dgm:presLayoutVars>
      </dgm:prSet>
      <dgm:spPr/>
      <dgm:t>
        <a:bodyPr/>
        <a:lstStyle/>
        <a:p>
          <a:endParaRPr lang="en-US"/>
        </a:p>
      </dgm:t>
    </dgm:pt>
    <dgm:pt modelId="{3C235CCF-C453-4F0A-97BA-0433FDB82685}" type="pres">
      <dgm:prSet presAssocID="{82F9C647-740A-470E-B6BF-9316C9AE2D77}" presName="composite" presStyleCnt="0"/>
      <dgm:spPr/>
    </dgm:pt>
    <dgm:pt modelId="{394AD63E-AEF4-47DE-AA5F-C575543BB2E9}" type="pres">
      <dgm:prSet presAssocID="{82F9C647-740A-470E-B6BF-9316C9AE2D77}" presName="parTx" presStyleLbl="alignNode1" presStyleIdx="0" presStyleCnt="2">
        <dgm:presLayoutVars>
          <dgm:chMax val="0"/>
          <dgm:chPref val="0"/>
          <dgm:bulletEnabled val="1"/>
        </dgm:presLayoutVars>
      </dgm:prSet>
      <dgm:spPr/>
      <dgm:t>
        <a:bodyPr/>
        <a:lstStyle/>
        <a:p>
          <a:endParaRPr lang="en-US"/>
        </a:p>
      </dgm:t>
    </dgm:pt>
    <dgm:pt modelId="{1D293B13-86C5-432E-A681-F5CB3F6A11B8}" type="pres">
      <dgm:prSet presAssocID="{82F9C647-740A-470E-B6BF-9316C9AE2D77}" presName="desTx" presStyleLbl="alignAccFollowNode1" presStyleIdx="0" presStyleCnt="2">
        <dgm:presLayoutVars>
          <dgm:bulletEnabled val="1"/>
        </dgm:presLayoutVars>
      </dgm:prSet>
      <dgm:spPr/>
      <dgm:t>
        <a:bodyPr/>
        <a:lstStyle/>
        <a:p>
          <a:endParaRPr lang="en-US"/>
        </a:p>
      </dgm:t>
    </dgm:pt>
    <dgm:pt modelId="{CB3B7B69-F97A-4F0E-B8E5-0E3DA3883F9D}" type="pres">
      <dgm:prSet presAssocID="{0B519430-1222-4711-BCDB-C9A086A5C2CC}" presName="space" presStyleCnt="0"/>
      <dgm:spPr/>
    </dgm:pt>
    <dgm:pt modelId="{149CAFC2-4AF4-4BD7-BF56-21428189B527}" type="pres">
      <dgm:prSet presAssocID="{798C2429-C2E8-4B73-8728-4488C0C3343A}" presName="composite" presStyleCnt="0"/>
      <dgm:spPr/>
    </dgm:pt>
    <dgm:pt modelId="{F36B8218-887C-4CCC-9285-CEBC5F8448E4}" type="pres">
      <dgm:prSet presAssocID="{798C2429-C2E8-4B73-8728-4488C0C3343A}" presName="parTx" presStyleLbl="alignNode1" presStyleIdx="1" presStyleCnt="2" custLinFactNeighborX="-4877" custLinFactNeighborY="4115">
        <dgm:presLayoutVars>
          <dgm:chMax val="0"/>
          <dgm:chPref val="0"/>
          <dgm:bulletEnabled val="1"/>
        </dgm:presLayoutVars>
      </dgm:prSet>
      <dgm:spPr/>
      <dgm:t>
        <a:bodyPr/>
        <a:lstStyle/>
        <a:p>
          <a:endParaRPr lang="en-US"/>
        </a:p>
      </dgm:t>
    </dgm:pt>
    <dgm:pt modelId="{CCE2EF00-CA9D-4491-B0AE-730A827091CB}" type="pres">
      <dgm:prSet presAssocID="{798C2429-C2E8-4B73-8728-4488C0C3343A}" presName="desTx" presStyleLbl="alignAccFollowNode1" presStyleIdx="1" presStyleCnt="2" custLinFactNeighborX="-4877" custLinFactNeighborY="867">
        <dgm:presLayoutVars>
          <dgm:bulletEnabled val="1"/>
        </dgm:presLayoutVars>
      </dgm:prSet>
      <dgm:spPr/>
      <dgm:t>
        <a:bodyPr/>
        <a:lstStyle/>
        <a:p>
          <a:endParaRPr lang="en-US"/>
        </a:p>
      </dgm:t>
    </dgm:pt>
  </dgm:ptLst>
  <dgm:cxnLst>
    <dgm:cxn modelId="{791D6C51-4BF7-4A73-815D-5A2829CE3B7B}" type="presOf" srcId="{5AD7AFE5-DF33-4D5E-8B29-DDE9DA03C327}" destId="{1D293B13-86C5-432E-A681-F5CB3F6A11B8}" srcOrd="0" destOrd="0" presId="urn:microsoft.com/office/officeart/2005/8/layout/hList1"/>
    <dgm:cxn modelId="{16AD073E-0D86-4839-8D1B-3DE39CBF5B51}" type="presOf" srcId="{1FC7E555-271F-4F12-80E4-861EDC007365}" destId="{6A4C28A9-9DD4-423E-AAEE-1CDF5CF8B59D}" srcOrd="0" destOrd="0" presId="urn:microsoft.com/office/officeart/2005/8/layout/hList1"/>
    <dgm:cxn modelId="{8C7FC0E3-1FD5-4716-80AC-5BCC9F1F5BEF}" type="presOf" srcId="{99502A4E-608D-4109-86DD-230E3764FDC5}" destId="{CCE2EF00-CA9D-4491-B0AE-730A827091CB}" srcOrd="0" destOrd="2" presId="urn:microsoft.com/office/officeart/2005/8/layout/hList1"/>
    <dgm:cxn modelId="{17535DD8-75E6-4079-A9B0-A8D169F48F29}" srcId="{1FC7E555-271F-4F12-80E4-861EDC007365}" destId="{82F9C647-740A-470E-B6BF-9316C9AE2D77}" srcOrd="0" destOrd="0" parTransId="{F43B6499-5DAB-41C7-BCD2-502D26F33031}" sibTransId="{0B519430-1222-4711-BCDB-C9A086A5C2CC}"/>
    <dgm:cxn modelId="{8D51911C-8418-46A2-BC74-76E4ED970D10}" srcId="{82F9C647-740A-470E-B6BF-9316C9AE2D77}" destId="{F4D76B7D-B730-44F8-9F45-B6155389488D}" srcOrd="1" destOrd="0" parTransId="{964D8C11-E73D-4FCB-A806-A120ADE2FF38}" sibTransId="{53E77B47-E25F-43F0-917D-3B001FF9EDA6}"/>
    <dgm:cxn modelId="{1821151A-CF03-4C70-86A1-B1537288FB11}" srcId="{798C2429-C2E8-4B73-8728-4488C0C3343A}" destId="{89AE9892-AC8A-4F83-AC31-9DDC21DF9EA0}" srcOrd="0" destOrd="0" parTransId="{10DA5E8E-788F-4BEE-88C9-19E6A62CF8F4}" sibTransId="{20AF27C6-E698-425C-BFFE-37A84703761C}"/>
    <dgm:cxn modelId="{D8EAA8C3-F017-4CF7-8019-D431F54C6733}" type="presOf" srcId="{74F51422-E9AF-4781-AD7D-F13BCAC1EC96}" destId="{CCE2EF00-CA9D-4491-B0AE-730A827091CB}" srcOrd="0" destOrd="6" presId="urn:microsoft.com/office/officeart/2005/8/layout/hList1"/>
    <dgm:cxn modelId="{C63D7602-7827-4FCE-8FD4-B6174014135D}" srcId="{1FC7E555-271F-4F12-80E4-861EDC007365}" destId="{798C2429-C2E8-4B73-8728-4488C0C3343A}" srcOrd="1" destOrd="0" parTransId="{A65EBC77-C477-4685-BE8D-127B6CB01719}" sibTransId="{956E29BE-D4E6-4BC7-B9C1-7F3313F7CC45}"/>
    <dgm:cxn modelId="{DAF5ED0B-7924-4244-B7E5-01F2F8007BFA}" type="presOf" srcId="{CC2E481E-E187-4F62-BC63-95F706BF3C10}" destId="{1D293B13-86C5-432E-A681-F5CB3F6A11B8}" srcOrd="0" destOrd="2" presId="urn:microsoft.com/office/officeart/2005/8/layout/hList1"/>
    <dgm:cxn modelId="{85610C21-8480-4132-BD37-200BAF715A60}" type="presOf" srcId="{F4D76B7D-B730-44F8-9F45-B6155389488D}" destId="{1D293B13-86C5-432E-A681-F5CB3F6A11B8}" srcOrd="0" destOrd="1" presId="urn:microsoft.com/office/officeart/2005/8/layout/hList1"/>
    <dgm:cxn modelId="{F843EAE4-EA40-4A3B-883A-2D4BEAABC2D8}" srcId="{82F9C647-740A-470E-B6BF-9316C9AE2D77}" destId="{5AD7AFE5-DF33-4D5E-8B29-DDE9DA03C327}" srcOrd="0" destOrd="0" parTransId="{1C0F5509-B661-4E62-989A-4315D76C1CB6}" sibTransId="{64159870-D51D-4A88-8FE4-9A9866C140B8}"/>
    <dgm:cxn modelId="{113DE6A2-5869-4AD1-B6CF-B862FA023FE0}" type="presOf" srcId="{82F9C647-740A-470E-B6BF-9316C9AE2D77}" destId="{394AD63E-AEF4-47DE-AA5F-C575543BB2E9}" srcOrd="0" destOrd="0" presId="urn:microsoft.com/office/officeart/2005/8/layout/hList1"/>
    <dgm:cxn modelId="{4597FB84-C62E-4EEC-8C21-B6AECD35790E}" srcId="{798C2429-C2E8-4B73-8728-4488C0C3343A}" destId="{F387C92F-4A18-42B9-89C8-5AB23964605D}" srcOrd="1" destOrd="0" parTransId="{E390F1E9-C44E-4A81-8F6C-62F97B309C61}" sibTransId="{44BCDFF0-0E60-4C97-AE84-E9B94990AB5A}"/>
    <dgm:cxn modelId="{697998D5-89E3-43D4-B68F-7C7D31E804E6}" type="presOf" srcId="{78B6CC40-EA6C-4152-BBE7-AE0ACB6FA985}" destId="{CCE2EF00-CA9D-4491-B0AE-730A827091CB}" srcOrd="0" destOrd="3" presId="urn:microsoft.com/office/officeart/2005/8/layout/hList1"/>
    <dgm:cxn modelId="{858BDC9D-6697-4095-99F8-0EF0FB2EE4B7}" srcId="{82F9C647-740A-470E-B6BF-9316C9AE2D77}" destId="{CC2E481E-E187-4F62-BC63-95F706BF3C10}" srcOrd="2" destOrd="0" parTransId="{CDA4E4FB-5C3D-4638-A0F9-3F7F682C5D69}" sibTransId="{B02013EF-2F86-422E-B57A-4BF727F6D5B0}"/>
    <dgm:cxn modelId="{8E7E8BD0-9661-4425-B0BB-87E0F1DE9536}" type="presOf" srcId="{F387C92F-4A18-42B9-89C8-5AB23964605D}" destId="{CCE2EF00-CA9D-4491-B0AE-730A827091CB}" srcOrd="0" destOrd="1" presId="urn:microsoft.com/office/officeart/2005/8/layout/hList1"/>
    <dgm:cxn modelId="{50553B15-EF58-4B52-BC64-4BAD15F5D311}" type="presOf" srcId="{B7FBDA14-1F84-4A72-975E-53767197F1B8}" destId="{CCE2EF00-CA9D-4491-B0AE-730A827091CB}" srcOrd="0" destOrd="5" presId="urn:microsoft.com/office/officeart/2005/8/layout/hList1"/>
    <dgm:cxn modelId="{90A822C2-1545-4D7B-B564-A48255CF8744}" srcId="{798C2429-C2E8-4B73-8728-4488C0C3343A}" destId="{78B6CC40-EA6C-4152-BBE7-AE0ACB6FA985}" srcOrd="3" destOrd="0" parTransId="{9EE7D2F0-0520-4E4A-AB06-29D3C7BAD4AA}" sibTransId="{43C962AA-3917-4179-AB3A-46E1C8A40209}"/>
    <dgm:cxn modelId="{489AE79B-155A-42E9-978D-8E93EF95FE9C}" srcId="{798C2429-C2E8-4B73-8728-4488C0C3343A}" destId="{42B57FC8-4FBC-42D4-AA17-658639727227}" srcOrd="4" destOrd="0" parTransId="{6A4768D2-A7D8-49F3-AC71-9DEAC9D154E9}" sibTransId="{94810585-0184-4C44-B4DF-34F0C2D67F5C}"/>
    <dgm:cxn modelId="{9B5C175D-D13D-4F8E-9922-E8C37C921F01}" srcId="{798C2429-C2E8-4B73-8728-4488C0C3343A}" destId="{99502A4E-608D-4109-86DD-230E3764FDC5}" srcOrd="2" destOrd="0" parTransId="{FFCA88E9-712D-45F7-AADA-06F78333B398}" sibTransId="{B814F842-E967-43A5-A21D-36323DB8EEAD}"/>
    <dgm:cxn modelId="{8B45E177-17F6-40EB-B488-12684607BF6E}" type="presOf" srcId="{798C2429-C2E8-4B73-8728-4488C0C3343A}" destId="{F36B8218-887C-4CCC-9285-CEBC5F8448E4}" srcOrd="0" destOrd="0" presId="urn:microsoft.com/office/officeart/2005/8/layout/hList1"/>
    <dgm:cxn modelId="{1473651A-FA94-4A58-ACBA-B2B35BD28150}" srcId="{798C2429-C2E8-4B73-8728-4488C0C3343A}" destId="{B7FBDA14-1F84-4A72-975E-53767197F1B8}" srcOrd="5" destOrd="0" parTransId="{32D958F5-CB46-4546-BD7C-AA9CD46DAFF1}" sibTransId="{B6F327FC-24DC-425F-A7AE-A94C3135FB7C}"/>
    <dgm:cxn modelId="{C777E949-E899-4293-B7C2-7377A3E04D58}" type="presOf" srcId="{42B57FC8-4FBC-42D4-AA17-658639727227}" destId="{CCE2EF00-CA9D-4491-B0AE-730A827091CB}" srcOrd="0" destOrd="4" presId="urn:microsoft.com/office/officeart/2005/8/layout/hList1"/>
    <dgm:cxn modelId="{98DF86A0-3DB2-4A88-920C-0C07EDB46868}" type="presOf" srcId="{89AE9892-AC8A-4F83-AC31-9DDC21DF9EA0}" destId="{CCE2EF00-CA9D-4491-B0AE-730A827091CB}" srcOrd="0" destOrd="0" presId="urn:microsoft.com/office/officeart/2005/8/layout/hList1"/>
    <dgm:cxn modelId="{BC6B0B97-58BF-467E-AE57-09734FBB2D55}" srcId="{798C2429-C2E8-4B73-8728-4488C0C3343A}" destId="{74F51422-E9AF-4781-AD7D-F13BCAC1EC96}" srcOrd="6" destOrd="0" parTransId="{323D039A-9B1E-40A2-BEB9-BB444B4B9BE2}" sibTransId="{5FE515E1-C5BF-489D-B6BF-3929FA4D46D3}"/>
    <dgm:cxn modelId="{6B3AD2E7-9C98-41C3-AB0E-D1AC2E04A430}" type="presParOf" srcId="{6A4C28A9-9DD4-423E-AAEE-1CDF5CF8B59D}" destId="{3C235CCF-C453-4F0A-97BA-0433FDB82685}" srcOrd="0" destOrd="0" presId="urn:microsoft.com/office/officeart/2005/8/layout/hList1"/>
    <dgm:cxn modelId="{06A4FE6F-5CCF-4ACE-86A1-0EDD6886FD07}" type="presParOf" srcId="{3C235CCF-C453-4F0A-97BA-0433FDB82685}" destId="{394AD63E-AEF4-47DE-AA5F-C575543BB2E9}" srcOrd="0" destOrd="0" presId="urn:microsoft.com/office/officeart/2005/8/layout/hList1"/>
    <dgm:cxn modelId="{18FE3E07-4765-44C0-A15B-2D64AFC5DE32}" type="presParOf" srcId="{3C235CCF-C453-4F0A-97BA-0433FDB82685}" destId="{1D293B13-86C5-432E-A681-F5CB3F6A11B8}" srcOrd="1" destOrd="0" presId="urn:microsoft.com/office/officeart/2005/8/layout/hList1"/>
    <dgm:cxn modelId="{2D2132F6-FD07-43D8-A520-DBC506E67067}" type="presParOf" srcId="{6A4C28A9-9DD4-423E-AAEE-1CDF5CF8B59D}" destId="{CB3B7B69-F97A-4F0E-B8E5-0E3DA3883F9D}" srcOrd="1" destOrd="0" presId="urn:microsoft.com/office/officeart/2005/8/layout/hList1"/>
    <dgm:cxn modelId="{604A7C75-942F-4949-8B31-656C07EA431E}" type="presParOf" srcId="{6A4C28A9-9DD4-423E-AAEE-1CDF5CF8B59D}" destId="{149CAFC2-4AF4-4BD7-BF56-21428189B527}" srcOrd="2" destOrd="0" presId="urn:microsoft.com/office/officeart/2005/8/layout/hList1"/>
    <dgm:cxn modelId="{56B0F860-792D-4B16-9411-70F4D8CF4B32}" type="presParOf" srcId="{149CAFC2-4AF4-4BD7-BF56-21428189B527}" destId="{F36B8218-887C-4CCC-9285-CEBC5F8448E4}" srcOrd="0" destOrd="0" presId="urn:microsoft.com/office/officeart/2005/8/layout/hList1"/>
    <dgm:cxn modelId="{A94DC4B3-F6D4-4BDE-B8B0-D86CC0690BBA}" type="presParOf" srcId="{149CAFC2-4AF4-4BD7-BF56-21428189B527}" destId="{CCE2EF00-CA9D-4491-B0AE-730A827091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r>
            <a:rPr lang="en-GB" dirty="0"/>
            <a:t>LU3:</a:t>
          </a:r>
          <a:r>
            <a:rPr lang="en-GB" sz="1400" b="0" kern="1200" dirty="0">
              <a:solidFill>
                <a:prstClr val="white"/>
              </a:solidFill>
              <a:latin typeface="Adobe Heiti Std R" panose="020B0400000000000000" pitchFamily="34" charset="-128"/>
              <a:ea typeface="Adobe Heiti Std R" panose="020B0400000000000000" pitchFamily="34" charset="-128"/>
              <a:cs typeface="+mn-cs"/>
            </a:rPr>
            <a:t> </a:t>
          </a:r>
          <a:r>
            <a:rPr lang="lv-LV" dirty="0" smtClean="0"/>
            <a:t>Koka konstrukciju vadības procesi būvlaukumā</a:t>
          </a:r>
          <a:endParaRPr lang="en-GB" dirty="0"/>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buFont typeface="Symbol" panose="05050102010706020507" pitchFamily="18" charset="2"/>
            <a:buChar char=""/>
          </a:pPr>
          <a:r>
            <a:rPr lang="lv-LV" dirty="0" smtClean="0"/>
            <a:t>Darba plānošana un komandas vadība</a:t>
          </a:r>
          <a:r>
            <a:rPr lang="en-GB" dirty="0" smtClean="0"/>
            <a:t>.</a:t>
          </a:r>
          <a:endParaRPr lang="en-GB" dirty="0"/>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s-ES" dirty="0"/>
            <a:t>LU4:</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 </a:t>
          </a:r>
          <a:r>
            <a:rPr lang="lv-LV" dirty="0" smtClean="0"/>
            <a:t>Koka ēku funkcionalitāte un efektivitāte</a:t>
          </a:r>
          <a:endParaRPr lang="en-GB" dirty="0"/>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dgm:spPr/>
      <dgm:t>
        <a:bodyPr/>
        <a:lstStyle/>
        <a:p>
          <a:pPr>
            <a:buFont typeface="Symbol" panose="05050102010706020507" pitchFamily="18" charset="2"/>
            <a:buChar char=""/>
          </a:pPr>
          <a:r>
            <a:rPr lang="en-US" dirty="0" err="1" smtClean="0"/>
            <a:t>Kok</a:t>
          </a:r>
          <a:r>
            <a:rPr lang="lv-LV" dirty="0" err="1" smtClean="0"/>
            <a:t>snes</a:t>
          </a:r>
          <a:r>
            <a:rPr lang="lv-LV" dirty="0" smtClean="0"/>
            <a:t> kā energoefektīva konstrukciju materiāla</a:t>
          </a:r>
          <a:r>
            <a:rPr lang="en-US" dirty="0" smtClean="0"/>
            <a:t> </a:t>
          </a:r>
          <a:r>
            <a:rPr lang="lv-LV" dirty="0" smtClean="0"/>
            <a:t>izmantošana konstrukcijās</a:t>
          </a:r>
          <a:r>
            <a:rPr lang="en-US" dirty="0" smtClean="0"/>
            <a:t>.</a:t>
          </a:r>
          <a:endParaRPr lang="en-GB" dirty="0"/>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4B89AE7E-A068-4B84-A4A3-28F54540F6DE}">
      <dgm:prSet/>
      <dgm:spPr/>
      <dgm:t>
        <a:bodyPr/>
        <a:lstStyle/>
        <a:p>
          <a:pPr>
            <a:buFont typeface="Symbol" panose="05050102010706020507" pitchFamily="18" charset="2"/>
            <a:buChar char=""/>
          </a:pPr>
          <a:r>
            <a:rPr lang="lv-LV" dirty="0" smtClean="0"/>
            <a:t>Koka ēku ekspluatācija un tās izpildes nodrošinājums.</a:t>
          </a:r>
          <a:endParaRPr lang="en-GB" dirty="0"/>
        </a:p>
      </dgm:t>
    </dgm:pt>
    <dgm:pt modelId="{337D8E87-9971-4C9C-BDE2-216B2FB19A40}" type="parTrans" cxnId="{8A6B4633-84DF-42FC-BB5E-1D22878361B9}">
      <dgm:prSet/>
      <dgm:spPr/>
      <dgm:t>
        <a:bodyPr/>
        <a:lstStyle/>
        <a:p>
          <a:endParaRPr lang="en-GB"/>
        </a:p>
      </dgm:t>
    </dgm:pt>
    <dgm:pt modelId="{77DCFE2B-0118-43D7-9AEC-ED1907520165}" type="sibTrans" cxnId="{8A6B4633-84DF-42FC-BB5E-1D22878361B9}">
      <dgm:prSet/>
      <dgm:spPr/>
      <dgm:t>
        <a:bodyPr/>
        <a:lstStyle/>
        <a:p>
          <a:endParaRPr lang="en-GB"/>
        </a:p>
      </dgm:t>
    </dgm:pt>
    <dgm:pt modelId="{C011420D-6C24-4E51-B73D-BF2E89A8A88B}">
      <dgm:prSet/>
      <dgm:spPr/>
      <dgm:t>
        <a:bodyPr/>
        <a:lstStyle/>
        <a:p>
          <a:pPr>
            <a:buFont typeface="Symbol" panose="05050102010706020507" pitchFamily="18" charset="2"/>
            <a:buChar char=""/>
          </a:pPr>
          <a:r>
            <a:rPr lang="lv-LV" dirty="0" smtClean="0"/>
            <a:t>Santehnikas darbu, ģipškartona konstrukciju izveides nodrošinājums.</a:t>
          </a:r>
          <a:endParaRPr lang="en-GB" dirty="0"/>
        </a:p>
      </dgm:t>
    </dgm:pt>
    <dgm:pt modelId="{956949CB-16B9-408E-AFB7-0FA9024F62EC}" type="parTrans" cxnId="{C169E3C5-BCE9-4D99-8406-480841E6E9C7}">
      <dgm:prSet/>
      <dgm:spPr/>
      <dgm:t>
        <a:bodyPr/>
        <a:lstStyle/>
        <a:p>
          <a:endParaRPr lang="en-GB"/>
        </a:p>
      </dgm:t>
    </dgm:pt>
    <dgm:pt modelId="{4E47785B-9114-4922-ABD2-7104596890AA}" type="sibTrans" cxnId="{C169E3C5-BCE9-4D99-8406-480841E6E9C7}">
      <dgm:prSet/>
      <dgm:spPr/>
      <dgm:t>
        <a:bodyPr/>
        <a:lstStyle/>
        <a:p>
          <a:endParaRPr lang="en-GB"/>
        </a:p>
      </dgm:t>
    </dgm:pt>
    <dgm:pt modelId="{2DD247B7-BFEF-46B0-913E-852207BE3FEA}">
      <dgm:prSet/>
      <dgm:spPr/>
      <dgm:t>
        <a:bodyPr/>
        <a:lstStyle/>
        <a:p>
          <a:pPr>
            <a:buFont typeface="Symbol" panose="05050102010706020507" pitchFamily="18" charset="2"/>
            <a:buChar char=""/>
          </a:pPr>
          <a:r>
            <a:rPr lang="lv-LV" dirty="0" smtClean="0"/>
            <a:t>Ieskats apkures, ventilācijas, gaisa apmaiņas, apgaismojuma, inženierkomunikāciju un tehnoloģiju sistēmās un to pielietojumos </a:t>
          </a:r>
          <a:r>
            <a:rPr lang="en-US" dirty="0" err="1" smtClean="0"/>
            <a:t>mūsdienu</a:t>
          </a:r>
          <a:r>
            <a:rPr lang="en-US" dirty="0" smtClean="0"/>
            <a:t> </a:t>
          </a:r>
          <a:r>
            <a:rPr lang="en-US" dirty="0" err="1" smtClean="0"/>
            <a:t>ēkās</a:t>
          </a:r>
          <a:r>
            <a:rPr lang="en-US" dirty="0" smtClean="0"/>
            <a:t>.</a:t>
          </a:r>
          <a:endParaRPr lang="en-GB" dirty="0"/>
        </a:p>
      </dgm:t>
    </dgm:pt>
    <dgm:pt modelId="{BF8330C1-9B7A-4BB0-BE3C-D99E71F22DD2}" type="parTrans" cxnId="{E4EC5F84-FF93-45BE-B9A3-ECDE7F9D21BE}">
      <dgm:prSet/>
      <dgm:spPr/>
      <dgm:t>
        <a:bodyPr/>
        <a:lstStyle/>
        <a:p>
          <a:endParaRPr lang="en-GB"/>
        </a:p>
      </dgm:t>
    </dgm:pt>
    <dgm:pt modelId="{79E847DB-91E3-4EDB-9944-0266ABA20A54}" type="sibTrans" cxnId="{E4EC5F84-FF93-45BE-B9A3-ECDE7F9D21BE}">
      <dgm:prSet/>
      <dgm:spPr/>
      <dgm:t>
        <a:bodyPr/>
        <a:lstStyle/>
        <a:p>
          <a:endParaRPr lang="en-GB"/>
        </a:p>
      </dgm:t>
    </dgm:pt>
    <dgm:pt modelId="{9286E1F6-5203-4353-B6EC-5E502741C26E}">
      <dgm:prSet/>
      <dgm:spPr/>
      <dgm:t>
        <a:bodyPr/>
        <a:lstStyle/>
        <a:p>
          <a:pPr>
            <a:buFont typeface="Symbol" panose="05050102010706020507" pitchFamily="18" charset="2"/>
            <a:buChar char=""/>
          </a:pPr>
          <a:r>
            <a:rPr lang="lv-LV" dirty="0" smtClean="0"/>
            <a:t>Darba vietas organizācija – ergonomikas un darba drošības prasības.</a:t>
          </a:r>
          <a:endParaRPr lang="en-GB" dirty="0"/>
        </a:p>
      </dgm:t>
    </dgm:pt>
    <dgm:pt modelId="{3B3DBC25-9800-4C9F-B0A0-185213FFA49F}" type="parTrans" cxnId="{A8575A0C-1743-4DA4-B14B-F3A7D295CDEC}">
      <dgm:prSet/>
      <dgm:spPr/>
      <dgm:t>
        <a:bodyPr/>
        <a:lstStyle/>
        <a:p>
          <a:endParaRPr lang="en-GB"/>
        </a:p>
      </dgm:t>
    </dgm:pt>
    <dgm:pt modelId="{F49CD7F4-BEEC-487C-9F1C-BE168CC77065}" type="sibTrans" cxnId="{A8575A0C-1743-4DA4-B14B-F3A7D295CDEC}">
      <dgm:prSet/>
      <dgm:spPr/>
      <dgm:t>
        <a:bodyPr/>
        <a:lstStyle/>
        <a:p>
          <a:endParaRPr lang="en-GB"/>
        </a:p>
      </dgm:t>
    </dgm:pt>
    <dgm:pt modelId="{1D058A55-BDDF-48B3-8C3F-8E690E7ACB68}">
      <dgm:prSet/>
      <dgm:spPr/>
      <dgm:t>
        <a:bodyPr/>
        <a:lstStyle/>
        <a:p>
          <a:pPr>
            <a:buFont typeface="Symbol" panose="05050102010706020507" pitchFamily="18" charset="2"/>
            <a:buChar char=""/>
          </a:pPr>
          <a:r>
            <a:rPr lang="lv-LV" dirty="0" smtClean="0"/>
            <a:t>Koka konstrukciju transportēšana un uzglabāšana būvlaukumā.</a:t>
          </a:r>
          <a:endParaRPr lang="en-GB" dirty="0"/>
        </a:p>
      </dgm:t>
    </dgm:pt>
    <dgm:pt modelId="{310433CD-8257-4E53-9078-B9D1FA16C15A}" type="parTrans" cxnId="{DC1CCF8C-0141-413F-91D2-E23741BE53D4}">
      <dgm:prSet/>
      <dgm:spPr/>
      <dgm:t>
        <a:bodyPr/>
        <a:lstStyle/>
        <a:p>
          <a:endParaRPr lang="en-GB"/>
        </a:p>
      </dgm:t>
    </dgm:pt>
    <dgm:pt modelId="{E2661B3D-9E87-4332-BF36-0C4E4CBB3C4A}" type="sibTrans" cxnId="{DC1CCF8C-0141-413F-91D2-E23741BE53D4}">
      <dgm:prSet/>
      <dgm:spPr/>
      <dgm:t>
        <a:bodyPr/>
        <a:lstStyle/>
        <a:p>
          <a:endParaRPr lang="en-GB"/>
        </a:p>
      </dgm:t>
    </dgm:pt>
    <dgm:pt modelId="{0139710E-35D5-4E34-8118-34CA1E1397A9}">
      <dgm:prSet/>
      <dgm:spPr/>
      <dgm:t>
        <a:bodyPr/>
        <a:lstStyle/>
        <a:p>
          <a:pPr>
            <a:buFont typeface="Symbol" panose="05050102010706020507" pitchFamily="18" charset="2"/>
            <a:buChar char=""/>
          </a:pPr>
          <a:r>
            <a:rPr lang="lv-LV" dirty="0" smtClean="0"/>
            <a:t>Arhitektūras </a:t>
          </a:r>
          <a:r>
            <a:rPr lang="lv-LV" dirty="0" err="1" smtClean="0"/>
            <a:t>dizainrisinājumi</a:t>
          </a:r>
          <a:r>
            <a:rPr lang="lv-LV" dirty="0" smtClean="0"/>
            <a:t> – rasējumi un shēmas.</a:t>
          </a:r>
          <a:endParaRPr lang="en-GB" dirty="0"/>
        </a:p>
      </dgm:t>
    </dgm:pt>
    <dgm:pt modelId="{C555CFAC-7C95-4FB6-AE3E-6CEBDE32F2A9}" type="parTrans" cxnId="{DC042166-9F37-4852-B599-5ECF787E4103}">
      <dgm:prSet/>
      <dgm:spPr/>
      <dgm:t>
        <a:bodyPr/>
        <a:lstStyle/>
        <a:p>
          <a:endParaRPr lang="en-GB"/>
        </a:p>
      </dgm:t>
    </dgm:pt>
    <dgm:pt modelId="{6484256D-D921-4B25-9003-10135F3E6711}" type="sibTrans" cxnId="{DC042166-9F37-4852-B599-5ECF787E4103}">
      <dgm:prSet/>
      <dgm:spPr/>
      <dgm:t>
        <a:bodyPr/>
        <a:lstStyle/>
        <a:p>
          <a:endParaRPr lang="en-GB"/>
        </a:p>
      </dgm:t>
    </dgm:pt>
    <dgm:pt modelId="{54754FD3-894D-45C0-A96B-5BCC2557117B}">
      <dgm:prSet/>
      <dgm:spPr/>
      <dgm:t>
        <a:bodyPr/>
        <a:lstStyle/>
        <a:p>
          <a:pPr>
            <a:buFont typeface="Symbol" panose="05050102010706020507" pitchFamily="18" charset="2"/>
            <a:buChar char=""/>
          </a:pPr>
          <a:r>
            <a:rPr lang="lv-LV" dirty="0" err="1" smtClean="0"/>
            <a:t>Bū</a:t>
          </a:r>
          <a:r>
            <a:rPr lang="en-US" dirty="0" err="1" smtClean="0"/>
            <a:t>fizika</a:t>
          </a:r>
          <a:r>
            <a:rPr lang="en-US" dirty="0" smtClean="0"/>
            <a:t>, </a:t>
          </a:r>
          <a:r>
            <a:rPr lang="en-US" dirty="0" err="1" smtClean="0"/>
            <a:t>tvaika</a:t>
          </a:r>
          <a:r>
            <a:rPr lang="en-US" dirty="0" smtClean="0"/>
            <a:t> </a:t>
          </a:r>
          <a:r>
            <a:rPr lang="en-US" dirty="0" err="1" smtClean="0"/>
            <a:t>barjeras</a:t>
          </a:r>
          <a:r>
            <a:rPr lang="en-US" dirty="0" smtClean="0"/>
            <a:t> </a:t>
          </a:r>
          <a:r>
            <a:rPr lang="en-US" dirty="0" err="1" smtClean="0"/>
            <a:t>uzstādīšana</a:t>
          </a:r>
          <a:r>
            <a:rPr lang="en-US" dirty="0" smtClean="0"/>
            <a:t> un </a:t>
          </a:r>
          <a:r>
            <a:rPr lang="en-US" dirty="0" err="1" smtClean="0"/>
            <a:t>kondensācijas</a:t>
          </a:r>
          <a:r>
            <a:rPr lang="en-US" dirty="0" smtClean="0"/>
            <a:t> risk</a:t>
          </a:r>
          <a:r>
            <a:rPr lang="lv-LV" dirty="0" smtClean="0"/>
            <a:t>i</a:t>
          </a:r>
          <a:r>
            <a:rPr lang="en-US" dirty="0" smtClean="0"/>
            <a:t>.</a:t>
          </a:r>
          <a:endParaRPr lang="en-GB" dirty="0"/>
        </a:p>
      </dgm:t>
    </dgm:pt>
    <dgm:pt modelId="{D4571769-5614-45A4-9A17-DFE4D2D7008D}" type="parTrans" cxnId="{CD23F6D1-3C83-4277-B377-A31A5A33DB73}">
      <dgm:prSet/>
      <dgm:spPr/>
      <dgm:t>
        <a:bodyPr/>
        <a:lstStyle/>
        <a:p>
          <a:endParaRPr lang="en-GB"/>
        </a:p>
      </dgm:t>
    </dgm:pt>
    <dgm:pt modelId="{1C280DB3-06EE-408A-850F-2C8B099B3F96}" type="sibTrans" cxnId="{CD23F6D1-3C83-4277-B377-A31A5A33DB73}">
      <dgm:prSet/>
      <dgm:spPr/>
      <dgm:t>
        <a:bodyPr/>
        <a:lstStyle/>
        <a:p>
          <a:endParaRPr lang="en-GB"/>
        </a:p>
      </dgm:t>
    </dgm:pt>
    <dgm:pt modelId="{0A0F1BF0-35B0-4296-A28B-377DFCECF4F3}">
      <dgm:prSet/>
      <dgm:spPr/>
      <dgm:t>
        <a:bodyPr/>
        <a:lstStyle/>
        <a:p>
          <a:pPr>
            <a:buFont typeface="Symbol" panose="05050102010706020507" pitchFamily="18" charset="2"/>
            <a:buChar char=""/>
          </a:pPr>
          <a:r>
            <a:rPr lang="en-US" dirty="0" err="1" smtClean="0"/>
            <a:t>Ugunsdrošība</a:t>
          </a:r>
          <a:r>
            <a:rPr lang="en-US" dirty="0" smtClean="0"/>
            <a:t> un </a:t>
          </a:r>
          <a:r>
            <a:rPr lang="lv-LV" dirty="0" smtClean="0"/>
            <a:t>uguns </a:t>
          </a:r>
          <a:r>
            <a:rPr lang="en-US" dirty="0" err="1" smtClean="0"/>
            <a:t>aizsardzības</a:t>
          </a:r>
          <a:r>
            <a:rPr lang="en-US" dirty="0" smtClean="0"/>
            <a:t> </a:t>
          </a:r>
          <a:r>
            <a:rPr lang="en-US" dirty="0" err="1" smtClean="0"/>
            <a:t>risinājumi</a:t>
          </a:r>
          <a:r>
            <a:rPr lang="en-US" dirty="0" smtClean="0"/>
            <a:t>.</a:t>
          </a:r>
          <a:endParaRPr lang="en-GB" dirty="0"/>
        </a:p>
      </dgm:t>
    </dgm:pt>
    <dgm:pt modelId="{B928A15C-C37D-481E-AA22-A8E1985D2BA2}" type="parTrans" cxnId="{09DD3D1E-E683-4C9A-9F38-05293B26F948}">
      <dgm:prSet/>
      <dgm:spPr/>
      <dgm:t>
        <a:bodyPr/>
        <a:lstStyle/>
        <a:p>
          <a:endParaRPr lang="en-GB"/>
        </a:p>
      </dgm:t>
    </dgm:pt>
    <dgm:pt modelId="{F6B7437B-2C43-4155-A696-4809B9345A59}" type="sibTrans" cxnId="{09DD3D1E-E683-4C9A-9F38-05293B26F948}">
      <dgm:prSet/>
      <dgm:spPr/>
      <dgm:t>
        <a:bodyPr/>
        <a:lstStyle/>
        <a:p>
          <a:endParaRPr lang="en-GB"/>
        </a:p>
      </dgm:t>
    </dgm:pt>
    <dgm:pt modelId="{96684634-837D-4BBC-8044-1E19B655B625}">
      <dgm:prSet/>
      <dgm:spPr/>
      <dgm:t>
        <a:bodyPr/>
        <a:lstStyle/>
        <a:p>
          <a:pPr>
            <a:buFont typeface="Symbol" panose="05050102010706020507" pitchFamily="18" charset="2"/>
            <a:buChar char=""/>
          </a:pPr>
          <a:r>
            <a:rPr lang="lv-LV" dirty="0" smtClean="0"/>
            <a:t>Koksnes bāzes siltumizolācijas un skaņas </a:t>
          </a:r>
          <a:r>
            <a:rPr lang="lv-LV" dirty="0" smtClean="0"/>
            <a:t>izolācijas </a:t>
          </a:r>
          <a:r>
            <a:rPr lang="lv-LV" dirty="0" smtClean="0"/>
            <a:t>materiāli – prasības montāžas procesā.</a:t>
          </a:r>
          <a:endParaRPr lang="en-GB" dirty="0"/>
        </a:p>
      </dgm:t>
    </dgm:pt>
    <dgm:pt modelId="{BB4A4919-C50E-4487-BB92-B09784DEA3AA}" type="parTrans" cxnId="{87A5588D-8A4E-446D-937F-42C54C8BCD84}">
      <dgm:prSet/>
      <dgm:spPr/>
      <dgm:t>
        <a:bodyPr/>
        <a:lstStyle/>
        <a:p>
          <a:endParaRPr lang="en-GB"/>
        </a:p>
      </dgm:t>
    </dgm:pt>
    <dgm:pt modelId="{FEDFBFFD-7A53-4AE5-8E24-9C6AF23D78A8}" type="sibTrans" cxnId="{87A5588D-8A4E-446D-937F-42C54C8BCD84}">
      <dgm:prSet/>
      <dgm:spPr/>
      <dgm:t>
        <a:bodyPr/>
        <a:lstStyle/>
        <a:p>
          <a:endParaRPr lang="en-GB"/>
        </a:p>
      </dgm:t>
    </dgm:pt>
    <dgm:pt modelId="{6A4C28A9-9DD4-423E-AAEE-1CDF5CF8B59D}" type="pres">
      <dgm:prSet presAssocID="{1FC7E555-271F-4F12-80E4-861EDC007365}" presName="Name0" presStyleCnt="0">
        <dgm:presLayoutVars>
          <dgm:dir/>
          <dgm:animLvl val="lvl"/>
          <dgm:resizeHandles val="exact"/>
        </dgm:presLayoutVars>
      </dgm:prSet>
      <dgm:spPr/>
      <dgm:t>
        <a:bodyPr/>
        <a:lstStyle/>
        <a:p>
          <a:endParaRPr lang="en-US"/>
        </a:p>
      </dgm:t>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dgm:presLayoutVars>
          <dgm:chMax val="0"/>
          <dgm:chPref val="0"/>
          <dgm:bulletEnabled val="1"/>
        </dgm:presLayoutVars>
      </dgm:prSet>
      <dgm:spPr/>
      <dgm:t>
        <a:bodyPr/>
        <a:lstStyle/>
        <a:p>
          <a:endParaRPr lang="en-US"/>
        </a:p>
      </dgm:t>
    </dgm:pt>
    <dgm:pt modelId="{9E11164B-CC2C-47C8-B576-DFD71A43EE60}" type="pres">
      <dgm:prSet presAssocID="{46CD7DB0-BF86-48C9-A4E1-6BF59BE8574B}" presName="desTx" presStyleLbl="alignAccFollowNode1" presStyleIdx="0" presStyleCnt="2">
        <dgm:presLayoutVars>
          <dgm:bulletEnabled val="1"/>
        </dgm:presLayoutVars>
      </dgm:prSet>
      <dgm:spPr/>
      <dgm:t>
        <a:bodyPr/>
        <a:lstStyle/>
        <a:p>
          <a:endParaRPr lang="en-US"/>
        </a:p>
      </dgm:t>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dgm:presLayoutVars>
          <dgm:chMax val="0"/>
          <dgm:chPref val="0"/>
          <dgm:bulletEnabled val="1"/>
        </dgm:presLayoutVars>
      </dgm:prSet>
      <dgm:spPr/>
      <dgm:t>
        <a:bodyPr/>
        <a:lstStyle/>
        <a:p>
          <a:endParaRPr lang="en-US"/>
        </a:p>
      </dgm:t>
    </dgm:pt>
    <dgm:pt modelId="{C705A925-160C-46AF-9751-F1C8824A7D6E}" type="pres">
      <dgm:prSet presAssocID="{F3DFE879-D697-46ED-BC61-842716355D56}" presName="desTx" presStyleLbl="alignAccFollowNode1" presStyleIdx="1" presStyleCnt="2">
        <dgm:presLayoutVars>
          <dgm:bulletEnabled val="1"/>
        </dgm:presLayoutVars>
      </dgm:prSet>
      <dgm:spPr/>
      <dgm:t>
        <a:bodyPr/>
        <a:lstStyle/>
        <a:p>
          <a:endParaRPr lang="en-US"/>
        </a:p>
      </dgm:t>
    </dgm:pt>
  </dgm:ptLst>
  <dgm:cxnLst>
    <dgm:cxn modelId="{672B92AA-6809-4E82-A0BC-857378AFB140}" type="presOf" srcId="{9286E1F6-5203-4353-B6EC-5E502741C26E}" destId="{9E11164B-CC2C-47C8-B576-DFD71A43EE60}" srcOrd="0" destOrd="1" presId="urn:microsoft.com/office/officeart/2005/8/layout/hList1"/>
    <dgm:cxn modelId="{5A259CC5-845F-4F3D-8901-39EF7D14FE75}" type="presOf" srcId="{54754FD3-894D-45C0-A96B-5BCC2557117B}" destId="{9E11164B-CC2C-47C8-B576-DFD71A43EE60}" srcOrd="0" destOrd="4" presId="urn:microsoft.com/office/officeart/2005/8/layout/hList1"/>
    <dgm:cxn modelId="{406BBFFE-7F68-42D0-91BC-66C1A98DB8D3}" srcId="{F3DFE879-D697-46ED-BC61-842716355D56}" destId="{2A58E80A-9F87-4912-9574-53C52BD899E6}" srcOrd="0" destOrd="0" parTransId="{506E7350-B708-4EC9-A181-41D2861E7904}" sibTransId="{8E1AA419-A2AE-4CDB-ACF8-F6CD841B47F6}"/>
    <dgm:cxn modelId="{16AD073E-0D86-4839-8D1B-3DE39CBF5B51}" type="presOf" srcId="{1FC7E555-271F-4F12-80E4-861EDC007365}" destId="{6A4C28A9-9DD4-423E-AAEE-1CDF5CF8B59D}" srcOrd="0" destOrd="0" presId="urn:microsoft.com/office/officeart/2005/8/layout/hList1"/>
    <dgm:cxn modelId="{3DABF3FE-EF7C-40F0-BBF4-B28657F869F9}" srcId="{1FC7E555-271F-4F12-80E4-861EDC007365}" destId="{46CD7DB0-BF86-48C9-A4E1-6BF59BE8574B}" srcOrd="0" destOrd="0" parTransId="{6C3CCCAB-36B1-4407-BCA9-9F526CB2A802}" sibTransId="{5185A791-8230-4005-A330-F309F216DDE4}"/>
    <dgm:cxn modelId="{E4EC5F84-FF93-45BE-B9A3-ECDE7F9D21BE}" srcId="{F3DFE879-D697-46ED-BC61-842716355D56}" destId="{2DD247B7-BFEF-46B0-913E-852207BE3FEA}" srcOrd="3" destOrd="0" parTransId="{BF8330C1-9B7A-4BB0-BE3C-D99E71F22DD2}" sibTransId="{79E847DB-91E3-4EDB-9944-0266ABA20A54}"/>
    <dgm:cxn modelId="{8A6B4633-84DF-42FC-BB5E-1D22878361B9}" srcId="{F3DFE879-D697-46ED-BC61-842716355D56}" destId="{4B89AE7E-A068-4B84-A4A3-28F54540F6DE}" srcOrd="1" destOrd="0" parTransId="{337D8E87-9971-4C9C-BDE2-216B2FB19A40}" sibTransId="{77DCFE2B-0118-43D7-9AEC-ED1907520165}"/>
    <dgm:cxn modelId="{DF613CC2-9F99-4087-B389-97A03EFED961}" type="presOf" srcId="{2A58E80A-9F87-4912-9574-53C52BD899E6}" destId="{C705A925-160C-46AF-9751-F1C8824A7D6E}" srcOrd="0" destOrd="0" presId="urn:microsoft.com/office/officeart/2005/8/layout/hList1"/>
    <dgm:cxn modelId="{DC042166-9F37-4852-B599-5ECF787E4103}" srcId="{46CD7DB0-BF86-48C9-A4E1-6BF59BE8574B}" destId="{0139710E-35D5-4E34-8118-34CA1E1397A9}" srcOrd="3" destOrd="0" parTransId="{C555CFAC-7C95-4FB6-AE3E-6CEBDE32F2A9}" sibTransId="{6484256D-D921-4B25-9003-10135F3E6711}"/>
    <dgm:cxn modelId="{DC1CCF8C-0141-413F-91D2-E23741BE53D4}" srcId="{46CD7DB0-BF86-48C9-A4E1-6BF59BE8574B}" destId="{1D058A55-BDDF-48B3-8C3F-8E690E7ACB68}" srcOrd="2" destOrd="0" parTransId="{310433CD-8257-4E53-9078-B9D1FA16C15A}" sibTransId="{E2661B3D-9E87-4332-BF36-0C4E4CBB3C4A}"/>
    <dgm:cxn modelId="{6313B05C-DF9B-408C-A567-896FF95685A3}" type="presOf" srcId="{C011420D-6C24-4E51-B73D-BF2E89A8A88B}" destId="{C705A925-160C-46AF-9751-F1C8824A7D6E}" srcOrd="0" destOrd="2" presId="urn:microsoft.com/office/officeart/2005/8/layout/hList1"/>
    <dgm:cxn modelId="{2EE6309F-8193-4E0B-AF88-7C58A5E562EE}" type="presOf" srcId="{2DD247B7-BFEF-46B0-913E-852207BE3FEA}" destId="{C705A925-160C-46AF-9751-F1C8824A7D6E}" srcOrd="0" destOrd="3" presId="urn:microsoft.com/office/officeart/2005/8/layout/hList1"/>
    <dgm:cxn modelId="{6795B960-53FB-4B65-964F-66BCCC8F6A35}" type="presOf" srcId="{F3DFE879-D697-46ED-BC61-842716355D56}" destId="{E0D17CCE-8D8C-4D64-B866-8C2065A271E9}" srcOrd="0" destOrd="0" presId="urn:microsoft.com/office/officeart/2005/8/layout/hList1"/>
    <dgm:cxn modelId="{61ED0C52-CD0D-4C9D-B702-484F0FC3F2BD}" type="presOf" srcId="{853D0FE7-7621-434A-AEFF-AAA1EBFE0A47}" destId="{9E11164B-CC2C-47C8-B576-DFD71A43EE60}" srcOrd="0" destOrd="0" presId="urn:microsoft.com/office/officeart/2005/8/layout/hList1"/>
    <dgm:cxn modelId="{2553CC81-E6B3-4708-875D-1C3DCF6639C9}" srcId="{46CD7DB0-BF86-48C9-A4E1-6BF59BE8574B}" destId="{853D0FE7-7621-434A-AEFF-AAA1EBFE0A47}" srcOrd="0" destOrd="0" parTransId="{7B34701D-DD42-44AC-B1D8-813AEF975F7C}" sibTransId="{78E10BE7-D26C-42C2-8173-66336F73EE39}"/>
    <dgm:cxn modelId="{87A5588D-8A4E-446D-937F-42C54C8BCD84}" srcId="{46CD7DB0-BF86-48C9-A4E1-6BF59BE8574B}" destId="{96684634-837D-4BBC-8044-1E19B655B625}" srcOrd="6" destOrd="0" parTransId="{BB4A4919-C50E-4487-BB92-B09784DEA3AA}" sibTransId="{FEDFBFFD-7A53-4AE5-8E24-9C6AF23D78A8}"/>
    <dgm:cxn modelId="{F711A08E-2934-4587-873C-B6A3F3CD810F}" type="presOf" srcId="{96684634-837D-4BBC-8044-1E19B655B625}" destId="{9E11164B-CC2C-47C8-B576-DFD71A43EE60}" srcOrd="0" destOrd="6" presId="urn:microsoft.com/office/officeart/2005/8/layout/hList1"/>
    <dgm:cxn modelId="{7D879530-DDCE-4561-B4C3-2FFB831A743A}" type="presOf" srcId="{4B89AE7E-A068-4B84-A4A3-28F54540F6DE}" destId="{C705A925-160C-46AF-9751-F1C8824A7D6E}" srcOrd="0" destOrd="1" presId="urn:microsoft.com/office/officeart/2005/8/layout/hList1"/>
    <dgm:cxn modelId="{3AC5F4E5-349D-40FB-BD7F-8F345FC97CF1}" type="presOf" srcId="{46CD7DB0-BF86-48C9-A4E1-6BF59BE8574B}" destId="{99005F0C-6AA2-4A5A-92E9-88CCC4134124}" srcOrd="0" destOrd="0" presId="urn:microsoft.com/office/officeart/2005/8/layout/hList1"/>
    <dgm:cxn modelId="{CD23F6D1-3C83-4277-B377-A31A5A33DB73}" srcId="{46CD7DB0-BF86-48C9-A4E1-6BF59BE8574B}" destId="{54754FD3-894D-45C0-A96B-5BCC2557117B}" srcOrd="4" destOrd="0" parTransId="{D4571769-5614-45A4-9A17-DFE4D2D7008D}" sibTransId="{1C280DB3-06EE-408A-850F-2C8B099B3F96}"/>
    <dgm:cxn modelId="{09DD3D1E-E683-4C9A-9F38-05293B26F948}" srcId="{46CD7DB0-BF86-48C9-A4E1-6BF59BE8574B}" destId="{0A0F1BF0-35B0-4296-A28B-377DFCECF4F3}" srcOrd="5" destOrd="0" parTransId="{B928A15C-C37D-481E-AA22-A8E1985D2BA2}" sibTransId="{F6B7437B-2C43-4155-A696-4809B9345A59}"/>
    <dgm:cxn modelId="{A053B8BC-7214-457A-BE8E-57582E1EDD91}" type="presOf" srcId="{0139710E-35D5-4E34-8118-34CA1E1397A9}" destId="{9E11164B-CC2C-47C8-B576-DFD71A43EE60}" srcOrd="0" destOrd="3" presId="urn:microsoft.com/office/officeart/2005/8/layout/hList1"/>
    <dgm:cxn modelId="{62994933-D290-4C64-A889-345072154410}" srcId="{1FC7E555-271F-4F12-80E4-861EDC007365}" destId="{F3DFE879-D697-46ED-BC61-842716355D56}" srcOrd="1" destOrd="0" parTransId="{86814ACF-3775-43B9-9147-95330AF9AA8C}" sibTransId="{11014791-5A59-442C-8C30-111FD478D7F6}"/>
    <dgm:cxn modelId="{C169E3C5-BCE9-4D99-8406-480841E6E9C7}" srcId="{F3DFE879-D697-46ED-BC61-842716355D56}" destId="{C011420D-6C24-4E51-B73D-BF2E89A8A88B}" srcOrd="2" destOrd="0" parTransId="{956949CB-16B9-408E-AFB7-0FA9024F62EC}" sibTransId="{4E47785B-9114-4922-ABD2-7104596890AA}"/>
    <dgm:cxn modelId="{A8575A0C-1743-4DA4-B14B-F3A7D295CDEC}" srcId="{46CD7DB0-BF86-48C9-A4E1-6BF59BE8574B}" destId="{9286E1F6-5203-4353-B6EC-5E502741C26E}" srcOrd="1" destOrd="0" parTransId="{3B3DBC25-9800-4C9F-B0A0-185213FFA49F}" sibTransId="{F49CD7F4-BEEC-487C-9F1C-BE168CC77065}"/>
    <dgm:cxn modelId="{3B072A5F-60E7-47FD-AC83-1036FA845FA1}" type="presOf" srcId="{0A0F1BF0-35B0-4296-A28B-377DFCECF4F3}" destId="{9E11164B-CC2C-47C8-B576-DFD71A43EE60}" srcOrd="0" destOrd="5" presId="urn:microsoft.com/office/officeart/2005/8/layout/hList1"/>
    <dgm:cxn modelId="{E8589FE5-9A2E-49A8-99F0-E37C3327C451}" type="presOf" srcId="{1D058A55-BDDF-48B3-8C3F-8E690E7ACB68}" destId="{9E11164B-CC2C-47C8-B576-DFD71A43EE60}" srcOrd="0" destOrd="2" presId="urn:microsoft.com/office/officeart/2005/8/layout/hList1"/>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A1AA-5A3F-49ED-99C0-E899DFAED454}">
      <dsp:nvSpPr>
        <dsp:cNvPr id="0" name=""/>
        <dsp:cNvSpPr/>
      </dsp:nvSpPr>
      <dsp:spPr>
        <a:xfrm>
          <a:off x="2427718" y="226813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mn-lt"/>
            </a:rPr>
            <a:t>Būvniecības nozares darba devēji</a:t>
          </a:r>
          <a:endParaRPr lang="en-GB" sz="1600" b="1" kern="1200" noProof="0" dirty="0">
            <a:solidFill>
              <a:schemeClr val="tx1"/>
            </a:solidFill>
            <a:latin typeface="+mn-lt"/>
          </a:endParaRPr>
        </a:p>
      </dsp:txBody>
      <dsp:txXfrm>
        <a:off x="2673988" y="2479602"/>
        <a:ext cx="1097421" cy="942340"/>
      </dsp:txXfrm>
    </dsp:sp>
    <dsp:sp modelId="{C7326F1D-990D-4871-B0C9-873E6F76162C}">
      <dsp:nvSpPr>
        <dsp:cNvPr id="0" name=""/>
        <dsp:cNvSpPr/>
      </dsp:nvSpPr>
      <dsp:spPr>
        <a:xfrm>
          <a:off x="2465655" y="28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2639D-CB6A-4B62-952D-E7D1499414EF}">
      <dsp:nvSpPr>
        <dsp:cNvPr id="0" name=""/>
        <dsp:cNvSpPr/>
      </dsp:nvSpPr>
      <dsp:spPr>
        <a:xfrm>
          <a:off x="1059474" y="1513408"/>
          <a:ext cx="1589961" cy="1365276"/>
        </a:xfrm>
        <a:prstGeom prst="hexagon">
          <a:avLst>
            <a:gd name="adj" fmla="val 25000"/>
            <a:gd name="vf" fmla="val 115470"/>
          </a:avLst>
        </a:prstGeom>
        <a:blipFill>
          <a:blip xmlns:r="http://schemas.openxmlformats.org/officeDocument/2006/relationships" r:embed="rId1"/>
          <a:srcRect/>
          <a:stretch>
            <a:fillRect l="-5000" r="-5000"/>
          </a:stretch>
        </a:blipFill>
        <a:ln w="12700" cap="flat" cmpd="sng" algn="ctr">
          <a:noFill/>
          <a:prstDash val="solid"/>
        </a:ln>
        <a:effectLst/>
      </dsp:spPr>
      <dsp:style>
        <a:lnRef idx="1">
          <a:scrgbClr r="0" g="0" b="0"/>
        </a:lnRef>
        <a:fillRef idx="1">
          <a:scrgbClr r="0" g="0" b="0"/>
        </a:fillRef>
        <a:effectRef idx="0">
          <a:scrgbClr r="0" g="0" b="0"/>
        </a:effectRef>
        <a:fontRef idx="minor"/>
      </dsp:style>
    </dsp:sp>
    <dsp:sp modelId="{E30707EE-AF53-426F-9601-ABF3E7BF6BEB}">
      <dsp:nvSpPr>
        <dsp:cNvPr id="0" name=""/>
        <dsp:cNvSpPr/>
      </dsp:nvSpPr>
      <dsp:spPr>
        <a:xfrm>
          <a:off x="2148674" y="269758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
              <a:satOff val="25"/>
              <a:lumOff val="-588"/>
              <a:alphaOff val="0"/>
            </a:schemeClr>
          </a:solidFill>
          <a:prstDash val="solid"/>
        </a:ln>
        <a:effectLst/>
      </dsp:spPr>
      <dsp:style>
        <a:lnRef idx="1">
          <a:scrgbClr r="0" g="0" b="0"/>
        </a:lnRef>
        <a:fillRef idx="1">
          <a:scrgbClr r="0" g="0" b="0"/>
        </a:fillRef>
        <a:effectRef idx="0">
          <a:scrgbClr r="0" g="0" b="0"/>
        </a:effectRef>
        <a:fontRef idx="minor"/>
      </dsp:style>
    </dsp:sp>
    <dsp:sp modelId="{FA1F1BF9-F862-4C95-BC7A-EED3CD6817A4}">
      <dsp:nvSpPr>
        <dsp:cNvPr id="0" name=""/>
        <dsp:cNvSpPr/>
      </dsp:nvSpPr>
      <dsp:spPr>
        <a:xfrm>
          <a:off x="3795962" y="1509452"/>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mn-lt"/>
            </a:rPr>
            <a:t>PIA un DVB programmu </a:t>
          </a:r>
          <a:r>
            <a:rPr lang="en-GB" sz="1600" b="1" kern="1200" noProof="0" dirty="0" smtClean="0">
              <a:solidFill>
                <a:schemeClr val="tx1"/>
              </a:solidFill>
              <a:latin typeface="+mn-lt"/>
            </a:rPr>
            <a:t> </a:t>
          </a:r>
          <a:r>
            <a:rPr lang="lv-LV" sz="1600" b="1" kern="1200" noProof="0" dirty="0" smtClean="0">
              <a:solidFill>
                <a:schemeClr val="tx1"/>
              </a:solidFill>
              <a:latin typeface="+mn-lt"/>
            </a:rPr>
            <a:t>mācekļi</a:t>
          </a:r>
          <a:r>
            <a:rPr lang="en-GB" sz="1600" b="1" kern="1200" noProof="0" dirty="0" smtClean="0">
              <a:solidFill>
                <a:schemeClr val="tx1"/>
              </a:solidFill>
              <a:latin typeface="+mn-lt"/>
            </a:rPr>
            <a:t> </a:t>
          </a:r>
          <a:r>
            <a:rPr lang="lv-LV" sz="1600" b="1" kern="1200" noProof="0" dirty="0" smtClean="0">
              <a:solidFill>
                <a:schemeClr val="tx1"/>
              </a:solidFill>
              <a:latin typeface="+mn-lt"/>
            </a:rPr>
            <a:t>būvniecības nozarē</a:t>
          </a:r>
          <a:endParaRPr lang="en-GB" sz="1600" b="1" kern="1200" noProof="0" dirty="0">
            <a:solidFill>
              <a:schemeClr val="tx1"/>
            </a:solidFill>
            <a:latin typeface="+mn-lt"/>
          </a:endParaRPr>
        </a:p>
      </dsp:txBody>
      <dsp:txXfrm>
        <a:off x="4042232" y="1720920"/>
        <a:ext cx="1097421" cy="942340"/>
      </dsp:txXfrm>
    </dsp:sp>
    <dsp:sp modelId="{59B5CEFA-A098-4F2E-B874-1366B341B52D}">
      <dsp:nvSpPr>
        <dsp:cNvPr id="0" name=""/>
        <dsp:cNvSpPr/>
      </dsp:nvSpPr>
      <dsp:spPr>
        <a:xfrm>
          <a:off x="4890220" y="2690112"/>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34025"/>
              <a:satOff val="49"/>
              <a:lumOff val="-1177"/>
              <a:alphaOff val="0"/>
            </a:schemeClr>
          </a:solidFill>
          <a:prstDash val="solid"/>
        </a:ln>
        <a:effectLst/>
      </dsp:spPr>
      <dsp:style>
        <a:lnRef idx="1">
          <a:scrgbClr r="0" g="0" b="0"/>
        </a:lnRef>
        <a:fillRef idx="1">
          <a:scrgbClr r="0" g="0" b="0"/>
        </a:fillRef>
        <a:effectRef idx="0">
          <a:scrgbClr r="0" g="0" b="0"/>
        </a:effectRef>
        <a:fontRef idx="minor"/>
      </dsp:style>
    </dsp:sp>
    <dsp:sp modelId="{58A37FA7-AB96-4B10-B690-BCC429A5ACCC}">
      <dsp:nvSpPr>
        <dsp:cNvPr id="0" name=""/>
        <dsp:cNvSpPr/>
      </dsp:nvSpPr>
      <dsp:spPr>
        <a:xfrm>
          <a:off x="5163363" y="2265496"/>
          <a:ext cx="1589961" cy="13652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33A0D330-08AA-414C-B8AF-98E74DEB6692}">
      <dsp:nvSpPr>
        <dsp:cNvPr id="0" name=""/>
        <dsp:cNvSpPr/>
      </dsp:nvSpPr>
      <dsp:spPr>
        <a:xfrm>
          <a:off x="5202143" y="287297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01037"/>
              <a:satOff val="74"/>
              <a:lumOff val="-1765"/>
              <a:alphaOff val="0"/>
            </a:schemeClr>
          </a:solidFill>
          <a:prstDash val="solid"/>
        </a:ln>
        <a:effectLst/>
      </dsp:spPr>
      <dsp:style>
        <a:lnRef idx="1">
          <a:scrgbClr r="0" g="0" b="0"/>
        </a:lnRef>
        <a:fillRef idx="1">
          <a:scrgbClr r="0" g="0" b="0"/>
        </a:fillRef>
        <a:effectRef idx="0">
          <a:scrgbClr r="0" g="0" b="0"/>
        </a:effectRef>
        <a:fontRef idx="minor"/>
      </dsp:style>
    </dsp:sp>
    <dsp:sp modelId="{04A122E2-5448-48FC-A4C6-8519A7AC3804}">
      <dsp:nvSpPr>
        <dsp:cNvPr id="0" name=""/>
        <dsp:cNvSpPr/>
      </dsp:nvSpPr>
      <dsp:spPr>
        <a:xfrm>
          <a:off x="2427718" y="759121"/>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mn-lt"/>
            </a:rPr>
            <a:t>PIA</a:t>
          </a:r>
          <a:r>
            <a:rPr lang="en-GB" sz="1600" b="1" kern="1200" noProof="0" dirty="0" smtClean="0">
              <a:solidFill>
                <a:schemeClr val="tx1"/>
              </a:solidFill>
              <a:latin typeface="+mn-lt"/>
            </a:rPr>
            <a:t> </a:t>
          </a:r>
          <a:r>
            <a:rPr lang="lv-LV" sz="1600" b="1" kern="1200" noProof="0" dirty="0" smtClean="0">
              <a:solidFill>
                <a:schemeClr val="tx1"/>
              </a:solidFill>
              <a:latin typeface="+mn-lt"/>
            </a:rPr>
            <a:t>un</a:t>
          </a:r>
          <a:r>
            <a:rPr lang="en-GB" sz="1600" b="1" kern="1200" noProof="0" dirty="0" smtClean="0">
              <a:solidFill>
                <a:schemeClr val="tx1"/>
              </a:solidFill>
              <a:latin typeface="+mn-lt"/>
            </a:rPr>
            <a:t> </a:t>
          </a:r>
          <a:r>
            <a:rPr lang="lv-LV" sz="1600" b="1" kern="1200" noProof="0" dirty="0" smtClean="0">
              <a:solidFill>
                <a:schemeClr val="tx1"/>
              </a:solidFill>
              <a:latin typeface="+mn-lt"/>
            </a:rPr>
            <a:t>DVB mācību</a:t>
          </a:r>
          <a:r>
            <a:rPr lang="en-GB" sz="1600" b="1" kern="1200" noProof="0" dirty="0" smtClean="0">
              <a:solidFill>
                <a:schemeClr val="tx1"/>
              </a:solidFill>
              <a:latin typeface="+mn-lt"/>
            </a:rPr>
            <a:t> </a:t>
          </a:r>
          <a:r>
            <a:rPr lang="lv-LV" sz="1600" b="1" kern="1200" noProof="0" dirty="0" smtClean="0">
              <a:solidFill>
                <a:schemeClr val="tx1"/>
              </a:solidFill>
              <a:latin typeface="+mn-lt"/>
            </a:rPr>
            <a:t>sniedzēji</a:t>
          </a:r>
          <a:endParaRPr lang="en-GB" sz="1600" b="1" kern="1200" noProof="0" dirty="0">
            <a:solidFill>
              <a:schemeClr val="tx1"/>
            </a:solidFill>
            <a:latin typeface="+mn-lt"/>
          </a:endParaRPr>
        </a:p>
      </dsp:txBody>
      <dsp:txXfrm>
        <a:off x="2673988" y="970589"/>
        <a:ext cx="1097421" cy="942340"/>
      </dsp:txXfrm>
    </dsp:sp>
    <dsp:sp modelId="{878C28DB-5710-40C2-83A9-1BE7D39B3698}">
      <dsp:nvSpPr>
        <dsp:cNvPr id="0" name=""/>
        <dsp:cNvSpPr/>
      </dsp:nvSpPr>
      <dsp:spPr>
        <a:xfrm>
          <a:off x="3516918" y="78505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68050"/>
              <a:satOff val="98"/>
              <a:lumOff val="-2353"/>
              <a:alphaOff val="0"/>
            </a:schemeClr>
          </a:solidFill>
          <a:prstDash val="solid"/>
        </a:ln>
        <a:effectLst/>
      </dsp:spPr>
      <dsp:style>
        <a:lnRef idx="1">
          <a:scrgbClr r="0" g="0" b="0"/>
        </a:lnRef>
        <a:fillRef idx="1">
          <a:scrgbClr r="0" g="0" b="0"/>
        </a:fillRef>
        <a:effectRef idx="0">
          <a:scrgbClr r="0" g="0" b="0"/>
        </a:effectRef>
        <a:fontRef idx="minor"/>
      </dsp:style>
    </dsp:sp>
    <dsp:sp modelId="{F201E3AA-F5E5-4852-B3B4-3BE5388DC230}">
      <dsp:nvSpPr>
        <dsp:cNvPr id="0" name=""/>
        <dsp:cNvSpPr/>
      </dsp:nvSpPr>
      <dsp:spPr>
        <a:xfrm>
          <a:off x="3795962" y="0"/>
          <a:ext cx="1589961" cy="1365276"/>
        </a:xfrm>
        <a:prstGeom prst="hexagon">
          <a:avLst>
            <a:gd name="adj" fmla="val 25000"/>
            <a:gd name="vf" fmla="val 115470"/>
          </a:avLst>
        </a:prstGeom>
        <a:blipFill>
          <a:blip xmlns:r="http://schemas.openxmlformats.org/officeDocument/2006/relationships" r:embed="rId3" cstate="hq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t="-8000" b="-8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4E6D1C04-C09C-4A9A-A0E6-0CD716B29ED9}">
      <dsp:nvSpPr>
        <dsp:cNvPr id="0" name=""/>
        <dsp:cNvSpPr/>
      </dsp:nvSpPr>
      <dsp:spPr>
        <a:xfrm>
          <a:off x="3840643" y="60483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35062"/>
              <a:satOff val="123"/>
              <a:lumOff val="-2941"/>
              <a:alphaOff val="0"/>
            </a:schemeClr>
          </a:solidFill>
          <a:prstDash val="solid"/>
        </a:ln>
        <a:effectLst/>
      </dsp:spPr>
      <dsp:style>
        <a:lnRef idx="1">
          <a:scrgbClr r="0" g="0" b="0"/>
        </a:lnRef>
        <a:fillRef idx="1">
          <a:scrgbClr r="0" g="0" b="0"/>
        </a:fillRef>
        <a:effectRef idx="0">
          <a:scrgbClr r="0" g="0" b="0"/>
        </a:effectRef>
        <a:fontRef idx="minor"/>
      </dsp:style>
    </dsp:sp>
    <dsp:sp modelId="{6DFD7981-35D3-408C-963D-60994465D9E7}">
      <dsp:nvSpPr>
        <dsp:cNvPr id="0" name=""/>
        <dsp:cNvSpPr/>
      </dsp:nvSpPr>
      <dsp:spPr>
        <a:xfrm>
          <a:off x="5163363" y="75604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mn-lt"/>
            </a:rPr>
            <a:t>PIA</a:t>
          </a:r>
          <a:r>
            <a:rPr lang="en-GB" sz="1600" b="1" kern="1200" noProof="0" dirty="0" smtClean="0">
              <a:solidFill>
                <a:schemeClr val="tx1"/>
              </a:solidFill>
              <a:latin typeface="+mn-lt"/>
            </a:rPr>
            <a:t> </a:t>
          </a:r>
          <a:r>
            <a:rPr lang="lv-LV" sz="1600" b="1" kern="1200" noProof="0" dirty="0" smtClean="0">
              <a:solidFill>
                <a:schemeClr val="tx1"/>
              </a:solidFill>
              <a:latin typeface="+mn-lt"/>
            </a:rPr>
            <a:t>varas iestādes un </a:t>
          </a:r>
          <a:r>
            <a:rPr lang="en-GB" sz="1600" b="1" kern="1200" noProof="0" dirty="0" smtClean="0">
              <a:solidFill>
                <a:schemeClr val="tx1"/>
              </a:solidFill>
              <a:latin typeface="+mn-lt"/>
            </a:rPr>
            <a:t> </a:t>
          </a:r>
          <a:r>
            <a:rPr lang="lv-LV" sz="1600" b="1" kern="1200" noProof="0" dirty="0" smtClean="0">
              <a:solidFill>
                <a:schemeClr val="tx1"/>
              </a:solidFill>
              <a:latin typeface="+mn-lt"/>
            </a:rPr>
            <a:t>karjeras attīstības atbalsta organizācijas</a:t>
          </a:r>
          <a:endParaRPr lang="en-GB" sz="1600" b="1" kern="1200" noProof="0" dirty="0">
            <a:solidFill>
              <a:schemeClr val="tx1"/>
            </a:solidFill>
            <a:latin typeface="+mn-lt"/>
          </a:endParaRPr>
        </a:p>
      </dsp:txBody>
      <dsp:txXfrm>
        <a:off x="5409633" y="967512"/>
        <a:ext cx="1097421" cy="942340"/>
      </dsp:txXfrm>
    </dsp:sp>
    <dsp:sp modelId="{F8F120EB-55CA-4CD1-AEB1-84783F75F0D9}">
      <dsp:nvSpPr>
        <dsp:cNvPr id="0" name=""/>
        <dsp:cNvSpPr/>
      </dsp:nvSpPr>
      <dsp:spPr>
        <a:xfrm>
          <a:off x="6539194" y="136088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002075"/>
              <a:satOff val="147"/>
              <a:lumOff val="-3530"/>
              <a:alphaOff val="0"/>
            </a:schemeClr>
          </a:solidFill>
          <a:prstDash val="solid"/>
        </a:ln>
        <a:effectLst/>
      </dsp:spPr>
      <dsp:style>
        <a:lnRef idx="1">
          <a:scrgbClr r="0" g="0" b="0"/>
        </a:lnRef>
        <a:fillRef idx="1">
          <a:scrgbClr r="0" g="0" b="0"/>
        </a:fillRef>
        <a:effectRef idx="0">
          <a:scrgbClr r="0" g="0" b="0"/>
        </a:effectRef>
        <a:fontRef idx="minor"/>
      </dsp:style>
    </dsp:sp>
    <dsp:sp modelId="{F456E5FD-AF72-4371-A5EF-83C25B995706}">
      <dsp:nvSpPr>
        <dsp:cNvPr id="0" name=""/>
        <dsp:cNvSpPr/>
      </dsp:nvSpPr>
      <dsp:spPr>
        <a:xfrm>
          <a:off x="6531607" y="1523518"/>
          <a:ext cx="1589961" cy="1365276"/>
        </a:xfrm>
        <a:prstGeom prst="hexagon">
          <a:avLst>
            <a:gd name="adj" fmla="val 25000"/>
            <a:gd name="vf" fmla="val 115470"/>
          </a:avLst>
        </a:prstGeom>
        <a:blipFill>
          <a:blip xmlns:r="http://schemas.openxmlformats.org/officeDocument/2006/relationships"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55F03969-5911-4940-933B-3C721E33C500}">
      <dsp:nvSpPr>
        <dsp:cNvPr id="0" name=""/>
        <dsp:cNvSpPr/>
      </dsp:nvSpPr>
      <dsp:spPr>
        <a:xfrm>
          <a:off x="6841843" y="1548133"/>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169087"/>
              <a:satOff val="172"/>
              <a:lumOff val="-4118"/>
              <a:alphaOff val="0"/>
            </a:schemeClr>
          </a:solidFill>
          <a:prstDash val="solid"/>
        </a:ln>
        <a:effectLst/>
      </dsp:spPr>
      <dsp:style>
        <a:lnRef idx="1">
          <a:scrgbClr r="0" g="0" b="0"/>
        </a:lnRef>
        <a:fillRef idx="1">
          <a:scrgbClr r="0" g="0" b="0"/>
        </a:fillRef>
        <a:effectRef idx="0">
          <a:scrgbClr r="0" g="0" b="0"/>
        </a:effectRef>
        <a:fontRef idx="minor"/>
      </dsp:style>
    </dsp:sp>
    <dsp:sp modelId="{0DBBC759-5570-4308-8041-9147F0CA8A39}">
      <dsp:nvSpPr>
        <dsp:cNvPr id="0" name=""/>
        <dsp:cNvSpPr/>
      </dsp:nvSpPr>
      <dsp:spPr>
        <a:xfrm>
          <a:off x="6531607" y="14505"/>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lv-LV" sz="1400" b="1" kern="1200" noProof="0" dirty="0" smtClean="0">
              <a:solidFill>
                <a:schemeClr val="tx1"/>
              </a:solidFill>
              <a:latin typeface="+mn-lt"/>
            </a:rPr>
            <a:t>Nozares pārstāvji un politikas veidotāji</a:t>
          </a:r>
          <a:endParaRPr lang="en-GB" sz="1400" b="1" kern="1200" noProof="0" dirty="0">
            <a:solidFill>
              <a:schemeClr val="tx1"/>
            </a:solidFill>
            <a:latin typeface="+mn-lt"/>
          </a:endParaRPr>
        </a:p>
      </dsp:txBody>
      <dsp:txXfrm>
        <a:off x="6777877" y="225973"/>
        <a:ext cx="1097421" cy="942340"/>
      </dsp:txXfrm>
    </dsp:sp>
    <dsp:sp modelId="{0106BD11-59A5-4B57-AF8E-6AA63383F661}">
      <dsp:nvSpPr>
        <dsp:cNvPr id="0" name=""/>
        <dsp:cNvSpPr/>
      </dsp:nvSpPr>
      <dsp:spPr>
        <a:xfrm>
          <a:off x="7907438" y="62637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336100"/>
              <a:satOff val="196"/>
              <a:lumOff val="-4706"/>
              <a:alphaOff val="0"/>
            </a:schemeClr>
          </a:solidFill>
          <a:prstDash val="solid"/>
        </a:ln>
        <a:effectLst/>
      </dsp:spPr>
      <dsp:style>
        <a:lnRef idx="1">
          <a:scrgbClr r="0" g="0" b="0"/>
        </a:lnRef>
        <a:fillRef idx="1">
          <a:scrgbClr r="0" g="0" b="0"/>
        </a:fillRef>
        <a:effectRef idx="0">
          <a:scrgbClr r="0" g="0" b="0"/>
        </a:effectRef>
        <a:fontRef idx="minor"/>
      </dsp:style>
    </dsp:sp>
    <dsp:sp modelId="{AC74F8A0-CB34-445C-B863-1FCDC14E6202}">
      <dsp:nvSpPr>
        <dsp:cNvPr id="0" name=""/>
        <dsp:cNvSpPr/>
      </dsp:nvSpPr>
      <dsp:spPr>
        <a:xfrm>
          <a:off x="7899851" y="776264"/>
          <a:ext cx="1589961" cy="136527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DD9DED44-DEB4-4243-B81D-86A9BF90D613}">
      <dsp:nvSpPr>
        <dsp:cNvPr id="0" name=""/>
        <dsp:cNvSpPr/>
      </dsp:nvSpPr>
      <dsp:spPr>
        <a:xfrm>
          <a:off x="8216832" y="80659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503112"/>
              <a:satOff val="221"/>
              <a:lumOff val="-5294"/>
              <a:alphaOff val="0"/>
            </a:schemeClr>
          </a:solidFill>
          <a:prstDash val="solid"/>
        </a:ln>
        <a:effectLst/>
      </dsp:spPr>
      <dsp:style>
        <a:lnRef idx="1">
          <a:scrgbClr r="0" g="0" b="0"/>
        </a:lnRef>
        <a:fillRef idx="1">
          <a:scrgbClr r="0" g="0" b="0"/>
        </a:fillRef>
        <a:effectRef idx="0">
          <a:scrgbClr r="0" g="0" b="0"/>
        </a:effectRef>
        <a:fontRef idx="minor"/>
      </dsp:style>
    </dsp:sp>
    <dsp:sp modelId="{15B578F2-8161-4BB1-AE54-9CFA19206E2D}">
      <dsp:nvSpPr>
        <dsp:cNvPr id="0" name=""/>
        <dsp:cNvSpPr/>
      </dsp:nvSpPr>
      <dsp:spPr>
        <a:xfrm>
          <a:off x="7899851" y="2283079"/>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smtClean="0">
              <a:solidFill>
                <a:schemeClr val="tx1"/>
              </a:solidFill>
              <a:latin typeface="+mn-lt"/>
            </a:rPr>
            <a:t>As</a:t>
          </a:r>
          <a:r>
            <a:rPr lang="lv-LV" sz="1600" b="1" kern="1200" noProof="0" dirty="0" smtClean="0">
              <a:solidFill>
                <a:schemeClr val="tx1"/>
              </a:solidFill>
              <a:latin typeface="+mn-lt"/>
            </a:rPr>
            <a:t>ociācijas</a:t>
          </a:r>
          <a:r>
            <a:rPr lang="en-GB" sz="1600" b="1" kern="1200" noProof="0" dirty="0" smtClean="0">
              <a:solidFill>
                <a:schemeClr val="tx1"/>
              </a:solidFill>
              <a:latin typeface="+mn-lt"/>
            </a:rPr>
            <a:t>, </a:t>
          </a:r>
          <a:r>
            <a:rPr lang="lv-LV" sz="1600" b="1" kern="1200" noProof="0" dirty="0" smtClean="0">
              <a:solidFill>
                <a:schemeClr val="tx1"/>
              </a:solidFill>
              <a:latin typeface="+mn-lt"/>
            </a:rPr>
            <a:t>tīkli</a:t>
          </a:r>
          <a:r>
            <a:rPr lang="en-GB" sz="1600" b="1" kern="1200" noProof="0" dirty="0" smtClean="0">
              <a:solidFill>
                <a:schemeClr val="tx1"/>
              </a:solidFill>
              <a:latin typeface="+mn-lt"/>
            </a:rPr>
            <a:t> </a:t>
          </a:r>
          <a:r>
            <a:rPr lang="lv-LV" sz="1600" b="1" kern="1200" noProof="0" dirty="0" smtClean="0">
              <a:solidFill>
                <a:schemeClr val="tx1"/>
              </a:solidFill>
              <a:latin typeface="+mn-lt"/>
            </a:rPr>
            <a:t>un</a:t>
          </a:r>
          <a:r>
            <a:rPr lang="en-GB" sz="1600" b="1" kern="1200" noProof="0" dirty="0" smtClean="0">
              <a:solidFill>
                <a:schemeClr val="tx1"/>
              </a:solidFill>
              <a:latin typeface="+mn-lt"/>
            </a:rPr>
            <a:t> </a:t>
          </a:r>
          <a:r>
            <a:rPr lang="lv-LV" sz="1600" b="1" kern="1200" noProof="0" dirty="0" smtClean="0">
              <a:solidFill>
                <a:schemeClr val="tx1"/>
              </a:solidFill>
              <a:latin typeface="+mn-lt"/>
            </a:rPr>
            <a:t>sociālie partneri</a:t>
          </a:r>
          <a:endParaRPr lang="en-GB" sz="1600" b="1" kern="1200" noProof="0" dirty="0">
            <a:solidFill>
              <a:schemeClr val="tx1"/>
            </a:solidFill>
            <a:latin typeface="+mn-lt"/>
          </a:endParaRPr>
        </a:p>
      </dsp:txBody>
      <dsp:txXfrm>
        <a:off x="8146121" y="2494547"/>
        <a:ext cx="1097421" cy="942340"/>
      </dsp:txXfrm>
    </dsp:sp>
    <dsp:sp modelId="{4DEEE8CC-E529-4B01-8CCB-FFC0450520A5}">
      <dsp:nvSpPr>
        <dsp:cNvPr id="0" name=""/>
        <dsp:cNvSpPr/>
      </dsp:nvSpPr>
      <dsp:spPr>
        <a:xfrm>
          <a:off x="8215146" y="34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5"/>
              <a:satOff val="245"/>
              <a:lumOff val="-5883"/>
              <a:alphaOff val="0"/>
            </a:schemeClr>
          </a:solidFill>
          <a:prstDash val="solid"/>
        </a:ln>
        <a:effectLst/>
      </dsp:spPr>
      <dsp:style>
        <a:lnRef idx="1">
          <a:scrgbClr r="0" g="0" b="0"/>
        </a:lnRef>
        <a:fillRef idx="1">
          <a:scrgbClr r="0" g="0" b="0"/>
        </a:fillRef>
        <a:effectRef idx="0">
          <a:scrgbClr r="0" g="0" b="0"/>
        </a:effectRef>
        <a:fontRef idx="minor"/>
      </dsp:style>
    </dsp:sp>
    <dsp:sp modelId="{8B3DB7FA-D7A1-4AC4-8CBD-AF0DF855B2B8}">
      <dsp:nvSpPr>
        <dsp:cNvPr id="0" name=""/>
        <dsp:cNvSpPr/>
      </dsp:nvSpPr>
      <dsp:spPr>
        <a:xfrm>
          <a:off x="6531607" y="3030332"/>
          <a:ext cx="1589961" cy="136527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5000" r="-15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E3041D22-5ACD-4CD5-9BB5-84D2A283B4FB}">
      <dsp:nvSpPr>
        <dsp:cNvPr id="0" name=""/>
        <dsp:cNvSpPr/>
      </dsp:nvSpPr>
      <dsp:spPr>
        <a:xfrm>
          <a:off x="7920084" y="362945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AD63E-AEF4-47DE-AA5F-C575543BB2E9}">
      <dsp:nvSpPr>
        <dsp:cNvPr id="0" name=""/>
        <dsp:cNvSpPr/>
      </dsp:nvSpPr>
      <dsp:spPr>
        <a:xfrm>
          <a:off x="49" y="83077"/>
          <a:ext cx="4700141" cy="81561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711200">
            <a:lnSpc>
              <a:spcPct val="90000"/>
            </a:lnSpc>
            <a:spcBef>
              <a:spcPct val="0"/>
            </a:spcBef>
            <a:spcAft>
              <a:spcPct val="35000"/>
            </a:spcAft>
          </a:pPr>
          <a:r>
            <a:rPr lang="en-GB" kern="1200" dirty="0"/>
            <a:t>LU1:</a:t>
          </a:r>
          <a:r>
            <a:rPr lang="en-GB" sz="1400" b="0" kern="1200" dirty="0">
              <a:solidFill>
                <a:schemeClr val="bg1"/>
              </a:solidFill>
              <a:latin typeface="Adobe Heiti Std R" panose="020B0400000000000000" pitchFamily="34" charset="-128"/>
              <a:ea typeface="Adobe Heiti Std R" panose="020B0400000000000000" pitchFamily="34" charset="-128"/>
            </a:rPr>
            <a:t> </a:t>
          </a:r>
          <a:r>
            <a:rPr lang="lv-LV" kern="1200" dirty="0" smtClean="0"/>
            <a:t>Koksnes īpašības, kokmateriālu pielietojums būvniecībā</a:t>
          </a:r>
          <a:endParaRPr lang="en-GB" kern="1200" dirty="0"/>
        </a:p>
      </dsp:txBody>
      <dsp:txXfrm>
        <a:off x="49" y="83077"/>
        <a:ext cx="4700141" cy="815614"/>
      </dsp:txXfrm>
    </dsp:sp>
    <dsp:sp modelId="{1D293B13-86C5-432E-A681-F5CB3F6A11B8}">
      <dsp:nvSpPr>
        <dsp:cNvPr id="0" name=""/>
        <dsp:cNvSpPr/>
      </dsp:nvSpPr>
      <dsp:spPr>
        <a:xfrm>
          <a:off x="49" y="898692"/>
          <a:ext cx="4700141" cy="31293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Koksnes īpašības (fizikāli-mehāniskās, tehnoloģiskās, ekspluatācijas u.c.) un būvfizikas elementi</a:t>
          </a:r>
          <a:r>
            <a:rPr lang="en-GB" sz="1600" kern="1200" dirty="0" smtClean="0"/>
            <a: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Koksnes īpašību uzlabošanas iespējas, ilgizturības paaugstināšana un apdares materiāli.</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Konstrukciju kokmateriālu pieejamība, izmantošana un ietekmes uz vidi novērtējums. </a:t>
          </a:r>
          <a:endParaRPr lang="en-GB" sz="1600" kern="1200" dirty="0"/>
        </a:p>
      </dsp:txBody>
      <dsp:txXfrm>
        <a:off x="49" y="898692"/>
        <a:ext cx="4700141" cy="3129300"/>
      </dsp:txXfrm>
    </dsp:sp>
    <dsp:sp modelId="{F36B8218-887C-4CCC-9285-CEBC5F8448E4}">
      <dsp:nvSpPr>
        <dsp:cNvPr id="0" name=""/>
        <dsp:cNvSpPr/>
      </dsp:nvSpPr>
      <dsp:spPr>
        <a:xfrm>
          <a:off x="5128983" y="116640"/>
          <a:ext cx="4700141" cy="815614"/>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488950">
            <a:lnSpc>
              <a:spcPct val="90000"/>
            </a:lnSpc>
            <a:spcBef>
              <a:spcPct val="0"/>
            </a:spcBef>
            <a:spcAft>
              <a:spcPct val="35000"/>
            </a:spcAft>
            <a:buNone/>
          </a:pPr>
          <a:r>
            <a:rPr lang="es-ES" dirty="0"/>
            <a:t>LU2:</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 </a:t>
          </a:r>
          <a:r>
            <a:rPr lang="lv-LV" dirty="0" smtClean="0"/>
            <a:t>Koks būvniecība, atjaunošanas un pārbūves iespējas</a:t>
          </a:r>
          <a:endParaRPr lang="en-GB" dirty="0"/>
        </a:p>
      </dsp:txBody>
      <dsp:txXfrm>
        <a:off x="5128983" y="116640"/>
        <a:ext cx="4700141" cy="815614"/>
      </dsp:txXfrm>
    </dsp:sp>
    <dsp:sp modelId="{CCE2EF00-CA9D-4491-B0AE-730A827091CB}">
      <dsp:nvSpPr>
        <dsp:cNvPr id="0" name=""/>
        <dsp:cNvSpPr/>
      </dsp:nvSpPr>
      <dsp:spPr>
        <a:xfrm>
          <a:off x="5128983" y="925823"/>
          <a:ext cx="4700141" cy="3129300"/>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Koka konstrukciju sistēmu izturība un veiktspēja.</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Vadlīnijas darbam ar zāģmateriāliem, koksnes plātņu materiāliem un inženierkoksnes produktiem</a:t>
          </a:r>
          <a:r>
            <a:rPr lang="en-GB" sz="1600" kern="1200" dirty="0" smtClean="0"/>
            <a:t> </a:t>
          </a:r>
          <a:r>
            <a:rPr lang="en-GB" sz="1600" kern="1200" dirty="0"/>
            <a:t>(EWP).</a:t>
          </a:r>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Vadlīnijas darbam ar kārtaini līmētiem kokmateriāliem </a:t>
          </a:r>
          <a:r>
            <a:rPr lang="en-GB" sz="1600" kern="1200" dirty="0" smtClean="0"/>
            <a:t>(GLT) </a:t>
          </a:r>
          <a:r>
            <a:rPr lang="lv-LV" sz="1600" kern="1200" dirty="0" smtClean="0"/>
            <a:t>un </a:t>
          </a:r>
          <a:r>
            <a:rPr lang="lv-LV" sz="1600" b="0" i="0" kern="1200" dirty="0" smtClean="0"/>
            <a:t>krustiski līmētiem kokmateriāliem</a:t>
          </a:r>
          <a:r>
            <a:rPr lang="en-GB" sz="1600" kern="1200" dirty="0" smtClean="0"/>
            <a:t> (CLT).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Vadlīnijas darbam ar dažādiem būvizstrādājumiem </a:t>
          </a:r>
          <a:r>
            <a:rPr lang="en-GB" sz="1600" kern="1200" dirty="0" smtClean="0"/>
            <a:t>(</a:t>
          </a:r>
          <a:r>
            <a:rPr lang="lv-LV" sz="1600" kern="1200" dirty="0" smtClean="0"/>
            <a:t>logi</a:t>
          </a:r>
          <a:r>
            <a:rPr lang="en-GB" sz="1600" kern="1200" dirty="0" smtClean="0"/>
            <a:t>, </a:t>
          </a:r>
          <a:r>
            <a:rPr lang="lv-LV" sz="1600" kern="1200" dirty="0" smtClean="0"/>
            <a:t>durvis</a:t>
          </a:r>
          <a:r>
            <a:rPr lang="en-GB" sz="1600" kern="1200" dirty="0" smtClean="0"/>
            <a:t>,</a:t>
          </a:r>
          <a:r>
            <a:rPr lang="lv-LV" sz="1600" kern="1200" dirty="0" smtClean="0"/>
            <a:t> u. c.</a:t>
          </a:r>
          <a:r>
            <a:rPr lang="en-GB" sz="1600" kern="1200" dirty="0" smtClean="0"/>
            <a: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err="1" smtClean="0"/>
            <a:t>Savienotājlīdzekļu</a:t>
          </a:r>
          <a:r>
            <a:rPr lang="lv-LV" sz="1600" kern="1200" dirty="0" smtClean="0"/>
            <a:t> un saistvielu izmantošana</a:t>
          </a:r>
          <a:r>
            <a:rPr lang="en-GB" sz="1600" kern="1200" dirty="0" smtClean="0"/>
            <a: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err="1" smtClean="0"/>
            <a:t>Koka</a:t>
          </a:r>
          <a:r>
            <a:rPr lang="en-US" sz="1600" kern="1200" dirty="0" smtClean="0"/>
            <a:t> </a:t>
          </a:r>
          <a:r>
            <a:rPr lang="en-US" sz="1600" kern="1200" dirty="0" err="1" smtClean="0"/>
            <a:t>elementu</a:t>
          </a:r>
          <a:r>
            <a:rPr lang="en-US" sz="1600" kern="1200" dirty="0" smtClean="0"/>
            <a:t> </a:t>
          </a:r>
          <a:r>
            <a:rPr lang="lv-LV" sz="1600" kern="1200" dirty="0" smtClean="0"/>
            <a:t>atjaunošana</a:t>
          </a:r>
          <a:r>
            <a:rPr lang="en-US" sz="1600" kern="1200" dirty="0" smtClean="0"/>
            <a:t>, </a:t>
          </a:r>
          <a:r>
            <a:rPr lang="lv-LV" sz="1600" kern="1200" dirty="0" smtClean="0"/>
            <a:t>pārbūve</a:t>
          </a:r>
          <a:r>
            <a:rPr lang="en-US" sz="1600" kern="1200" dirty="0" smtClean="0"/>
            <a:t> un </a:t>
          </a:r>
          <a:r>
            <a:rPr lang="en-US" sz="1600" kern="1200" dirty="0" err="1" smtClean="0"/>
            <a:t>demontāža</a:t>
          </a:r>
          <a:r>
            <a:rPr lang="en-US" sz="1600" kern="1200" dirty="0" smtClean="0"/>
            <a: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Koka kopņu konstrukcijas.</a:t>
          </a:r>
          <a:endParaRPr lang="en-GB" sz="1600" kern="1200" dirty="0"/>
        </a:p>
      </dsp:txBody>
      <dsp:txXfrm>
        <a:off x="5128983" y="925823"/>
        <a:ext cx="4700141" cy="3129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49" y="178896"/>
          <a:ext cx="4700141" cy="81561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711200">
            <a:lnSpc>
              <a:spcPct val="90000"/>
            </a:lnSpc>
            <a:spcBef>
              <a:spcPct val="0"/>
            </a:spcBef>
            <a:spcAft>
              <a:spcPct val="35000"/>
            </a:spcAft>
          </a:pPr>
          <a:r>
            <a:rPr lang="en-GB" dirty="0"/>
            <a:t>LU3:</a:t>
          </a:r>
          <a:r>
            <a:rPr lang="en-GB" sz="1400" b="0" kern="1200" dirty="0">
              <a:solidFill>
                <a:prstClr val="white"/>
              </a:solidFill>
              <a:latin typeface="Adobe Heiti Std R" panose="020B0400000000000000" pitchFamily="34" charset="-128"/>
              <a:ea typeface="Adobe Heiti Std R" panose="020B0400000000000000" pitchFamily="34" charset="-128"/>
              <a:cs typeface="+mn-cs"/>
            </a:rPr>
            <a:t> </a:t>
          </a:r>
          <a:r>
            <a:rPr lang="lv-LV" dirty="0" smtClean="0"/>
            <a:t>Koka konstrukciju vadības procesi būvlaukumā</a:t>
          </a:r>
          <a:endParaRPr lang="en-GB" dirty="0"/>
        </a:p>
      </dsp:txBody>
      <dsp:txXfrm>
        <a:off x="49" y="178896"/>
        <a:ext cx="4700141" cy="815614"/>
      </dsp:txXfrm>
    </dsp:sp>
    <dsp:sp modelId="{9E11164B-CC2C-47C8-B576-DFD71A43EE60}">
      <dsp:nvSpPr>
        <dsp:cNvPr id="0" name=""/>
        <dsp:cNvSpPr/>
      </dsp:nvSpPr>
      <dsp:spPr>
        <a:xfrm>
          <a:off x="49" y="994511"/>
          <a:ext cx="4700141" cy="28987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Darba plānošana un komandas vadība</a:t>
          </a:r>
          <a:r>
            <a:rPr lang="en-GB" sz="1600" kern="1200" dirty="0" smtClean="0"/>
            <a: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Darba vietas organizācija – ergonomikas un darba drošības prasības.</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Koka konstrukciju transportēšana un uzglabāšana būvlaukumā.</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Arhitektūras </a:t>
          </a:r>
          <a:r>
            <a:rPr lang="lv-LV" sz="1600" kern="1200" dirty="0" err="1" smtClean="0"/>
            <a:t>dizainrisinājumi</a:t>
          </a:r>
          <a:r>
            <a:rPr lang="lv-LV" sz="1600" kern="1200" dirty="0" smtClean="0"/>
            <a:t> – rasējumi un shēmas.</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err="1" smtClean="0"/>
            <a:t>Bū</a:t>
          </a:r>
          <a:r>
            <a:rPr lang="en-US" sz="1600" kern="1200" dirty="0" err="1" smtClean="0"/>
            <a:t>fizika</a:t>
          </a:r>
          <a:r>
            <a:rPr lang="en-US" sz="1600" kern="1200" dirty="0" smtClean="0"/>
            <a:t>, </a:t>
          </a:r>
          <a:r>
            <a:rPr lang="en-US" sz="1600" kern="1200" dirty="0" err="1" smtClean="0"/>
            <a:t>tvaika</a:t>
          </a:r>
          <a:r>
            <a:rPr lang="en-US" sz="1600" kern="1200" dirty="0" smtClean="0"/>
            <a:t> </a:t>
          </a:r>
          <a:r>
            <a:rPr lang="en-US" sz="1600" kern="1200" dirty="0" err="1" smtClean="0"/>
            <a:t>barjeras</a:t>
          </a:r>
          <a:r>
            <a:rPr lang="en-US" sz="1600" kern="1200" dirty="0" smtClean="0"/>
            <a:t> </a:t>
          </a:r>
          <a:r>
            <a:rPr lang="en-US" sz="1600" kern="1200" dirty="0" err="1" smtClean="0"/>
            <a:t>uzstādīšana</a:t>
          </a:r>
          <a:r>
            <a:rPr lang="en-US" sz="1600" kern="1200" dirty="0" smtClean="0"/>
            <a:t> un </a:t>
          </a:r>
          <a:r>
            <a:rPr lang="en-US" sz="1600" kern="1200" dirty="0" err="1" smtClean="0"/>
            <a:t>kondensācijas</a:t>
          </a:r>
          <a:r>
            <a:rPr lang="en-US" sz="1600" kern="1200" dirty="0" smtClean="0"/>
            <a:t> risk</a:t>
          </a:r>
          <a:r>
            <a:rPr lang="lv-LV" sz="1600" kern="1200" dirty="0" smtClean="0"/>
            <a:t>i</a:t>
          </a:r>
          <a:r>
            <a:rPr lang="en-US" sz="1600" kern="1200" dirty="0" smtClean="0"/>
            <a: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err="1" smtClean="0"/>
            <a:t>Ugunsdrošība</a:t>
          </a:r>
          <a:r>
            <a:rPr lang="en-US" sz="1600" kern="1200" dirty="0" smtClean="0"/>
            <a:t> un </a:t>
          </a:r>
          <a:r>
            <a:rPr lang="lv-LV" sz="1600" kern="1200" dirty="0" smtClean="0"/>
            <a:t>uguns </a:t>
          </a:r>
          <a:r>
            <a:rPr lang="en-US" sz="1600" kern="1200" dirty="0" err="1" smtClean="0"/>
            <a:t>aizsardzības</a:t>
          </a:r>
          <a:r>
            <a:rPr lang="en-US" sz="1600" kern="1200" dirty="0" smtClean="0"/>
            <a:t> </a:t>
          </a:r>
          <a:r>
            <a:rPr lang="en-US" sz="1600" kern="1200" dirty="0" err="1" smtClean="0"/>
            <a:t>risinājumi</a:t>
          </a:r>
          <a:r>
            <a:rPr lang="en-US" sz="1600" kern="1200" dirty="0" smtClean="0"/>
            <a: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Koksnes bāzes siltumizolācijas un skaņas </a:t>
          </a:r>
          <a:r>
            <a:rPr lang="lv-LV" sz="1600" kern="1200" dirty="0" smtClean="0"/>
            <a:t>izolācijas </a:t>
          </a:r>
          <a:r>
            <a:rPr lang="lv-LV" sz="1600" kern="1200" dirty="0" smtClean="0"/>
            <a:t>materiāli – prasības montāžas procesā.</a:t>
          </a:r>
          <a:endParaRPr lang="en-GB" sz="1600" kern="1200" dirty="0"/>
        </a:p>
      </dsp:txBody>
      <dsp:txXfrm>
        <a:off x="49" y="994511"/>
        <a:ext cx="4700141" cy="2898720"/>
      </dsp:txXfrm>
    </dsp:sp>
    <dsp:sp modelId="{E0D17CCE-8D8C-4D64-B866-8C2065A271E9}">
      <dsp:nvSpPr>
        <dsp:cNvPr id="0" name=""/>
        <dsp:cNvSpPr/>
      </dsp:nvSpPr>
      <dsp:spPr>
        <a:xfrm>
          <a:off x="5358209" y="178896"/>
          <a:ext cx="4700141" cy="815614"/>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488950">
            <a:lnSpc>
              <a:spcPct val="90000"/>
            </a:lnSpc>
            <a:spcBef>
              <a:spcPct val="0"/>
            </a:spcBef>
            <a:spcAft>
              <a:spcPct val="35000"/>
            </a:spcAft>
            <a:buNone/>
          </a:pPr>
          <a:r>
            <a:rPr lang="es-ES" dirty="0"/>
            <a:t>LU4:</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 </a:t>
          </a:r>
          <a:r>
            <a:rPr lang="lv-LV" dirty="0" smtClean="0"/>
            <a:t>Koka ēku funkcionalitāte un efektivitāte</a:t>
          </a:r>
          <a:endParaRPr lang="en-GB" dirty="0"/>
        </a:p>
      </dsp:txBody>
      <dsp:txXfrm>
        <a:off x="5358209" y="178896"/>
        <a:ext cx="4700141" cy="815614"/>
      </dsp:txXfrm>
    </dsp:sp>
    <dsp:sp modelId="{C705A925-160C-46AF-9751-F1C8824A7D6E}">
      <dsp:nvSpPr>
        <dsp:cNvPr id="0" name=""/>
        <dsp:cNvSpPr/>
      </dsp:nvSpPr>
      <dsp:spPr>
        <a:xfrm>
          <a:off x="5358209" y="994511"/>
          <a:ext cx="4700141" cy="2898720"/>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err="1" smtClean="0"/>
            <a:t>Kok</a:t>
          </a:r>
          <a:r>
            <a:rPr lang="lv-LV" sz="1600" kern="1200" dirty="0" err="1" smtClean="0"/>
            <a:t>snes</a:t>
          </a:r>
          <a:r>
            <a:rPr lang="lv-LV" sz="1600" kern="1200" dirty="0" smtClean="0"/>
            <a:t> kā energoefektīva konstrukciju materiāla</a:t>
          </a:r>
          <a:r>
            <a:rPr lang="en-US" sz="1600" kern="1200" dirty="0" smtClean="0"/>
            <a:t> </a:t>
          </a:r>
          <a:r>
            <a:rPr lang="lv-LV" sz="1600" kern="1200" dirty="0" smtClean="0"/>
            <a:t>izmantošana konstrukcijās</a:t>
          </a:r>
          <a:r>
            <a:rPr lang="en-US" sz="1600" kern="1200" dirty="0" smtClean="0"/>
            <a: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Koka ēku ekspluatācija un tās izpildes nodrošinājums.</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Santehnikas darbu, ģipškartona konstrukciju izveides nodrošinājums.</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lv-LV" sz="1600" kern="1200" dirty="0" smtClean="0"/>
            <a:t>Ieskats apkures, ventilācijas, gaisa apmaiņas, apgaismojuma, inženierkomunikāciju un tehnoloģiju sistēmās un to pielietojumos </a:t>
          </a:r>
          <a:r>
            <a:rPr lang="en-US" sz="1600" kern="1200" dirty="0" err="1" smtClean="0"/>
            <a:t>mūsdienu</a:t>
          </a:r>
          <a:r>
            <a:rPr lang="en-US" sz="1600" kern="1200" dirty="0" smtClean="0"/>
            <a:t> </a:t>
          </a:r>
          <a:r>
            <a:rPr lang="en-US" sz="1600" kern="1200" dirty="0" err="1" smtClean="0"/>
            <a:t>ēkās</a:t>
          </a:r>
          <a:r>
            <a:rPr lang="en-US" sz="1600" kern="1200" dirty="0" smtClean="0"/>
            <a:t>.</a:t>
          </a:r>
          <a:endParaRPr lang="en-GB" sz="1600" kern="1200" dirty="0"/>
        </a:p>
      </dsp:txBody>
      <dsp:txXfrm>
        <a:off x="5358209" y="994511"/>
        <a:ext cx="4700141" cy="28987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24.09.2020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964F1-F3AD-486C-BFDF-9051747A3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02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9/24/2020</a:t>
            </a:fld>
            <a:endParaRPr lang="en-US"/>
          </a:p>
        </p:txBody>
      </p:sp>
      <p:sp>
        <p:nvSpPr>
          <p:cNvPr id="5" name="Footer Placeholder 4">
            <a:extLst>
              <a:ext uri="{FF2B5EF4-FFF2-40B4-BE49-F238E27FC236}">
                <a16:creationId xmlns=""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9/24/2020</a:t>
            </a:fld>
            <a:endParaRPr lang="en-US"/>
          </a:p>
        </p:txBody>
      </p:sp>
      <p:sp>
        <p:nvSpPr>
          <p:cNvPr id="8" name="Footer Placeholder 7">
            <a:extLst>
              <a:ext uri="{FF2B5EF4-FFF2-40B4-BE49-F238E27FC236}">
                <a16:creationId xmlns=""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9/24/2020</a:t>
            </a:fld>
            <a:endParaRPr lang="en-US"/>
          </a:p>
        </p:txBody>
      </p:sp>
      <p:sp>
        <p:nvSpPr>
          <p:cNvPr id="8" name="Footer Placeholder 7">
            <a:extLst>
              <a:ext uri="{FF2B5EF4-FFF2-40B4-BE49-F238E27FC236}">
                <a16:creationId xmlns=""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9/24/2020</a:t>
            </a:fld>
            <a:endParaRPr lang="en-US"/>
          </a:p>
        </p:txBody>
      </p:sp>
      <p:sp>
        <p:nvSpPr>
          <p:cNvPr id="8" name="Footer Placeholder 7">
            <a:extLst>
              <a:ext uri="{FF2B5EF4-FFF2-40B4-BE49-F238E27FC236}">
                <a16:creationId xmlns=""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9/24/2020</a:t>
            </a:fld>
            <a:endParaRPr lang="en-US"/>
          </a:p>
        </p:txBody>
      </p:sp>
      <p:sp>
        <p:nvSpPr>
          <p:cNvPr id="8" name="Footer Placeholder 7">
            <a:extLst>
              <a:ext uri="{FF2B5EF4-FFF2-40B4-BE49-F238E27FC236}">
                <a16:creationId xmlns=""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9/24/2020</a:t>
            </a:fld>
            <a:endParaRPr lang="en-US"/>
          </a:p>
        </p:txBody>
      </p:sp>
      <p:sp>
        <p:nvSpPr>
          <p:cNvPr id="9" name="Footer Placeholder 8">
            <a:extLst>
              <a:ext uri="{FF2B5EF4-FFF2-40B4-BE49-F238E27FC236}">
                <a16:creationId xmlns=""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9/24/2020</a:t>
            </a:fld>
            <a:endParaRPr lang="en-US"/>
          </a:p>
        </p:txBody>
      </p:sp>
      <p:sp>
        <p:nvSpPr>
          <p:cNvPr id="11" name="Footer Placeholder 10">
            <a:extLst>
              <a:ext uri="{FF2B5EF4-FFF2-40B4-BE49-F238E27FC236}">
                <a16:creationId xmlns=""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9/24/2020</a:t>
            </a:fld>
            <a:endParaRPr lang="en-US"/>
          </a:p>
        </p:txBody>
      </p:sp>
      <p:sp>
        <p:nvSpPr>
          <p:cNvPr id="7" name="Footer Placeholder 6">
            <a:extLst>
              <a:ext uri="{FF2B5EF4-FFF2-40B4-BE49-F238E27FC236}">
                <a16:creationId xmlns=""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9/24/2020</a:t>
            </a:fld>
            <a:endParaRPr lang="en-US"/>
          </a:p>
        </p:txBody>
      </p:sp>
      <p:sp>
        <p:nvSpPr>
          <p:cNvPr id="3" name="Footer Placeholder 2">
            <a:extLst>
              <a:ext uri="{FF2B5EF4-FFF2-40B4-BE49-F238E27FC236}">
                <a16:creationId xmlns=""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9/24/2020</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9/24/2020</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9/24/2020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24/09/2020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 xmlns:a16="http://schemas.microsoft.com/office/drawing/2014/main" id="{9A351692-DAC4-4AB4-9AB8-829CFC530089}"/>
              </a:ext>
            </a:extLst>
          </p:cNvPr>
          <p:cNvPicPr>
            <a:picLocks noChangeAspect="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2055" y="4234996"/>
            <a:ext cx="4635094" cy="5493076"/>
          </a:xfrm>
          <a:prstGeom prst="rect">
            <a:avLst/>
          </a:prstGeom>
        </p:spPr>
      </p:pic>
      <p:sp>
        <p:nvSpPr>
          <p:cNvPr id="2" name="Título 1">
            <a:extLst>
              <a:ext uri="{FF2B5EF4-FFF2-40B4-BE49-F238E27FC236}">
                <a16:creationId xmlns=""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Būvniecības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darbinieku</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kvalifikācijas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celšana</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koka</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būvniecības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metodēs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energoefektīvām</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ēkām</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 xmlns:a16="http://schemas.microsoft.com/office/drawing/2014/main" id="{94AE9914-2044-484D-AB79-9EF73C7AADF5}"/>
              </a:ext>
            </a:extLst>
          </p:cNvPr>
          <p:cNvSpPr>
            <a:spLocks noGrp="1"/>
          </p:cNvSpPr>
          <p:nvPr>
            <p:ph type="subTitle" idx="1"/>
          </p:nvPr>
        </p:nvSpPr>
        <p:spPr>
          <a:xfrm>
            <a:off x="435868" y="3794772"/>
            <a:ext cx="3521263" cy="410465"/>
          </a:xfrm>
        </p:spPr>
        <p:txBody>
          <a:bodyPr>
            <a:normAutofit/>
          </a:bodyPr>
          <a:lstStyle/>
          <a:p>
            <a:r>
              <a:rPr lang="es-ES" sz="1500" b="1" dirty="0" err="1">
                <a:solidFill>
                  <a:srgbClr val="FFFFFF"/>
                </a:solidFill>
                <a:effectLst>
                  <a:outerShdw blurRad="38100" dist="38100" dir="2700000" algn="tl">
                    <a:srgbClr val="000000">
                      <a:alpha val="43137"/>
                    </a:srgbClr>
                  </a:outerShdw>
                </a:effectLst>
              </a:rPr>
              <a:t>Upwood</a:t>
            </a:r>
            <a:r>
              <a:rPr lang="es-ES" sz="1500" b="1" dirty="0">
                <a:solidFill>
                  <a:srgbClr val="FFFFFF"/>
                </a:solidFill>
                <a:effectLst>
                  <a:outerShdw blurRad="38100" dist="38100" dir="2700000" algn="tl">
                    <a:srgbClr val="000000">
                      <a:alpha val="43137"/>
                    </a:srgbClr>
                  </a:outerShdw>
                </a:effectLst>
              </a:rPr>
              <a:t> </a:t>
            </a:r>
            <a:r>
              <a:rPr lang="es-ES" sz="1500" b="1" dirty="0" err="1" smtClean="0">
                <a:solidFill>
                  <a:srgbClr val="FFFFFF"/>
                </a:solidFill>
                <a:effectLst>
                  <a:outerShdw blurRad="38100" dist="38100" dir="2700000" algn="tl">
                    <a:srgbClr val="000000">
                      <a:alpha val="43137"/>
                    </a:srgbClr>
                  </a:outerShdw>
                </a:effectLst>
              </a:rPr>
              <a:t>Proje</a:t>
            </a:r>
            <a:r>
              <a:rPr lang="lv-LV" sz="1500" b="1" dirty="0" smtClean="0">
                <a:solidFill>
                  <a:srgbClr val="FFFFFF"/>
                </a:solidFill>
                <a:effectLst>
                  <a:outerShdw blurRad="38100" dist="38100" dir="2700000" algn="tl">
                    <a:srgbClr val="000000">
                      <a:alpha val="43137"/>
                    </a:srgbClr>
                  </a:outerShdw>
                </a:effectLst>
              </a:rPr>
              <a:t>kts</a:t>
            </a:r>
            <a:endParaRPr lang="es-ES" sz="1500" b="1" dirty="0">
              <a:solidFill>
                <a:srgbClr val="FFFFFF"/>
              </a:solidFill>
              <a:effectLst>
                <a:outerShdw blurRad="38100" dist="38100" dir="2700000" algn="tl">
                  <a:srgbClr val="000000">
                    <a:alpha val="43137"/>
                  </a:srgbClr>
                </a:outerShdw>
              </a:effectLst>
            </a:endParaRPr>
          </a:p>
        </p:txBody>
      </p:sp>
      <p:sp>
        <p:nvSpPr>
          <p:cNvPr id="10" name="Subtítulo 2">
            <a:extLst>
              <a:ext uri="{FF2B5EF4-FFF2-40B4-BE49-F238E27FC236}">
                <a16:creationId xmlns="" xmlns:a16="http://schemas.microsoft.com/office/drawing/2014/main" id="{A846BE3C-F52E-41DC-B1AA-1C92D8FAA312}"/>
              </a:ext>
            </a:extLst>
          </p:cNvPr>
          <p:cNvSpPr txBox="1">
            <a:spLocks/>
          </p:cNvSpPr>
          <p:nvPr/>
        </p:nvSpPr>
        <p:spPr>
          <a:xfrm>
            <a:off x="435868" y="4175478"/>
            <a:ext cx="3521263" cy="41046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lv-LV" sz="1200" cap="none" dirty="0" smtClean="0">
                <a:solidFill>
                  <a:srgbClr val="FFFFFF"/>
                </a:solidFill>
                <a:latin typeface="Arial Narrow" panose="020B0606020202030204" pitchFamily="34" charset="0"/>
                <a:cs typeface="Arabic Typesetting" panose="020B0604020202020204" pitchFamily="66" charset="-78"/>
              </a:rPr>
              <a:t>2. semestris</a:t>
            </a:r>
            <a:endParaRPr lang="en-GB" sz="1200" cap="none" dirty="0">
              <a:solidFill>
                <a:srgbClr val="FFFFFF"/>
              </a:solidFill>
              <a:latin typeface="Arial Narrow" panose="020B0606020202030204" pitchFamily="34" charset="0"/>
              <a:cs typeface="Arabic Typesetting" panose="020B0604020202020204" pitchFamily="66" charset="-78"/>
            </a:endParaRPr>
          </a:p>
        </p:txBody>
      </p:sp>
      <p:pic>
        <p:nvPicPr>
          <p:cNvPr id="11" name="Picture 2" descr="Valsts izglītības attīstības aģentūra » Erasmus+ » Erasmus+ »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569" y="108794"/>
            <a:ext cx="3694123" cy="101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DBE8BFB-52D6-4E9A-8CD2-E65EC35284C6}"/>
              </a:ext>
            </a:extLst>
          </p:cNvPr>
          <p:cNvSpPr>
            <a:spLocks noGrp="1"/>
          </p:cNvSpPr>
          <p:nvPr>
            <p:ph type="title"/>
          </p:nvPr>
        </p:nvSpPr>
        <p:spPr/>
        <p:txBody>
          <a:bodyPr/>
          <a:lstStyle/>
          <a:p>
            <a:r>
              <a:rPr lang="lv-LV" dirty="0" smtClean="0"/>
              <a:t>UPWOOD mācību vienības (2)</a:t>
            </a:r>
            <a:endParaRPr lang="de-DE" dirty="0"/>
          </a:p>
        </p:txBody>
      </p:sp>
      <p:sp>
        <p:nvSpPr>
          <p:cNvPr id="4" name="Rectángulo 1">
            <a:extLst>
              <a:ext uri="{FF2B5EF4-FFF2-40B4-BE49-F238E27FC236}">
                <a16:creationId xmlns=""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lv-LV" sz="2000" b="1" dirty="0" smtClean="0">
                <a:solidFill>
                  <a:prstClr val="black">
                    <a:hueOff val="0"/>
                    <a:satOff val="0"/>
                    <a:lumOff val="0"/>
                    <a:alphaOff val="0"/>
                  </a:prstClr>
                </a:solidFill>
                <a:latin typeface="Bahnschrift SemiBold SemiConden" panose="020B0502040204020203" pitchFamily="34" charset="0"/>
              </a:rPr>
              <a:t>Mācību vienību precizēšana</a:t>
            </a:r>
            <a:endParaRPr lang="es-ES" sz="2000" b="1" dirty="0">
              <a:solidFill>
                <a:prstClr val="black">
                  <a:hueOff val="0"/>
                  <a:satOff val="0"/>
                  <a:lumOff val="0"/>
                  <a:alphaOff val="0"/>
                </a:prstClr>
              </a:solidFill>
              <a:latin typeface="Bahnschrift SemiBold SemiConden" panose="020B0502040204020203" pitchFamily="34" charset="0"/>
            </a:endParaRPr>
          </a:p>
        </p:txBody>
      </p:sp>
      <p:graphicFrame>
        <p:nvGraphicFramePr>
          <p:cNvPr id="5" name="Diagrama 4">
            <a:extLst>
              <a:ext uri="{FF2B5EF4-FFF2-40B4-BE49-F238E27FC236}">
                <a16:creationId xmlns="" xmlns:a16="http://schemas.microsoft.com/office/drawing/2014/main" id="{718A4DBF-63CA-4D46-A5EE-13D8E33E4C96}"/>
              </a:ext>
            </a:extLst>
          </p:cNvPr>
          <p:cNvGraphicFramePr/>
          <p:nvPr>
            <p:extLst>
              <p:ext uri="{D42A27DB-BD31-4B8C-83A1-F6EECF244321}">
                <p14:modId xmlns:p14="http://schemas.microsoft.com/office/powerpoint/2010/main" val="1405695114"/>
              </p:ext>
            </p:extLst>
          </p:nvPr>
        </p:nvGraphicFramePr>
        <p:xfrm>
          <a:off x="1097280" y="2137470"/>
          <a:ext cx="10058400" cy="407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Passiv | Jelovica prefabricated wooden houses from central Europe">
            <a:extLst>
              <a:ext uri="{FF2B5EF4-FFF2-40B4-BE49-F238E27FC236}">
                <a16:creationId xmlns="" xmlns:a16="http://schemas.microsoft.com/office/drawing/2014/main" id="{15075828-B245-47B2-A36D-484632C39D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02266" y="4526527"/>
            <a:ext cx="1213493" cy="193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6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542776A-BDCA-4BCB-8FD2-7C49630088FC}"/>
              </a:ext>
            </a:extLst>
          </p:cNvPr>
          <p:cNvSpPr>
            <a:spLocks noGrp="1"/>
          </p:cNvSpPr>
          <p:nvPr>
            <p:ph type="title"/>
          </p:nvPr>
        </p:nvSpPr>
        <p:spPr/>
        <p:txBody>
          <a:bodyPr/>
          <a:lstStyle/>
          <a:p>
            <a:r>
              <a:rPr lang="lv-LV" dirty="0" smtClean="0"/>
              <a:t>Partneri</a:t>
            </a:r>
            <a:endParaRPr lang="de-DE" dirty="0"/>
          </a:p>
        </p:txBody>
      </p:sp>
      <p:sp>
        <p:nvSpPr>
          <p:cNvPr id="5" name="Rectángulo 5">
            <a:extLst>
              <a:ext uri="{FF2B5EF4-FFF2-40B4-BE49-F238E27FC236}">
                <a16:creationId xmlns=""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Holzcluster Steiermark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Vadošais klasteris Grācā,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kas izstrādā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īsteno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projektus koksnes vērtību ķēdēs, īpašu uzmanību pievēršot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celtniecībai ar kokmateriāliem.</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6" name="Rectángulo 9">
            <a:extLst>
              <a:ext uri="{FF2B5EF4-FFF2-40B4-BE49-F238E27FC236}">
                <a16:creationId xmlns=""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EXELIA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Radošu mācību risinājumu uzņēmums Atēnās, Grieķijā, kas specializējas profesionālajā apmācībā ar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inovatīvām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metodēm.</a:t>
            </a:r>
            <a:endParaRPr kumimoji="0" lang="es-ES" sz="1700" b="1"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7" name="Rectángulo 10">
            <a:extLst>
              <a:ext uri="{FF2B5EF4-FFF2-40B4-BE49-F238E27FC236}">
                <a16:creationId xmlns=""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LV</a:t>
            </a:r>
            <a:r>
              <a:rPr kumimoji="0" lang="lv-LV"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T</a:t>
            </a: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Valsts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tehniskās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izglītības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skola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Latvijā</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kas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nodrošina</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profesionālās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izglītības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programmas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tai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skaitā</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būvniecībā</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kokapstrād</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ē</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8" name="Rectángulo 11">
            <a:extLst>
              <a:ext uri="{FF2B5EF4-FFF2-40B4-BE49-F238E27FC236}">
                <a16:creationId xmlns=""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black"/>
                </a:solidFill>
                <a:effectLst/>
                <a:uLnTx/>
                <a:uFillTx/>
                <a:latin typeface="Bahnschrift Light SemiCondensed" panose="020B0502040204020203" pitchFamily="34" charset="0"/>
                <a:ea typeface="+mn-ea"/>
                <a:cs typeface="+mn-cs"/>
              </a:rPr>
              <a:t>Universitat</a:t>
            </a:r>
            <a:r>
              <a:rPr kumimoji="0" lang="en-GB"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 </a:t>
            </a:r>
            <a:r>
              <a:rPr kumimoji="0" lang="en-GB"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Politècnica</a:t>
            </a:r>
            <a:r>
              <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 de </a:t>
            </a:r>
            <a:r>
              <a:rPr kumimoji="0" lang="en-GB"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València</a:t>
            </a:r>
            <a:endPar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Valsts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akadēmiska institūcija, kas nodarbojas ar pētniecību un mācīšanu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būvniecības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tehnoloģiju jomā.</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pic>
        <p:nvPicPr>
          <p:cNvPr id="9" name="Imagen 13">
            <a:extLst>
              <a:ext uri="{FF2B5EF4-FFF2-40B4-BE49-F238E27FC236}">
                <a16:creationId xmlns=""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Woodpolis</a:t>
            </a: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Ekspertu</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organizācija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kas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nodrošina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apmācīb</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produktu</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izstrādes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pakalpojumus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koka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būvniecībai,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atrodas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Somijā</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a:t>
            </a:r>
          </a:p>
        </p:txBody>
      </p:sp>
      <p:pic>
        <p:nvPicPr>
          <p:cNvPr id="14" name="Imagen 28">
            <a:extLst>
              <a:ext uri="{FF2B5EF4-FFF2-40B4-BE49-F238E27FC236}">
                <a16:creationId xmlns=""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211110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 xmlns:a16="http://schemas.microsoft.com/office/drawing/2014/main" id="{1847B5BC-FF39-4437-A2DC-E074553BF618}"/>
              </a:ext>
            </a:extLst>
          </p:cNvPr>
          <p:cNvSpPr>
            <a:spLocks noGrp="1"/>
          </p:cNvSpPr>
          <p:nvPr>
            <p:ph type="ctrTitle"/>
          </p:nvPr>
        </p:nvSpPr>
        <p:spPr>
          <a:xfrm>
            <a:off x="1345012" y="952506"/>
            <a:ext cx="4383089" cy="2918258"/>
          </a:xfrm>
          <a:noFill/>
        </p:spPr>
        <p:txBody>
          <a:bodyPr>
            <a:normAutofit/>
          </a:bodyPr>
          <a:lstStyle/>
          <a:p>
            <a:r>
              <a:rPr lang="lv-LV" sz="2800" b="1" dirty="0" smtClean="0"/>
              <a:t>Sazinies ar mums</a:t>
            </a:r>
            <a:r>
              <a:rPr lang="es-ES" sz="2800" b="1" dirty="0" smtClean="0"/>
              <a:t>: </a:t>
            </a:r>
            <a:r>
              <a:rPr lang="es-ES" sz="2500" b="1" dirty="0"/>
              <a:t/>
            </a:r>
            <a:br>
              <a:rPr lang="es-ES" sz="2500" b="1" dirty="0"/>
            </a:br>
            <a:r>
              <a:rPr lang="lv-LV" sz="2500" b="1" dirty="0">
                <a:solidFill>
                  <a:schemeClr val="tx1"/>
                </a:solidFill>
              </a:rPr>
              <a:t/>
            </a:r>
            <a:br>
              <a:rPr lang="lv-LV" sz="2500" b="1" dirty="0">
                <a:solidFill>
                  <a:schemeClr val="tx1"/>
                </a:solidFill>
              </a:rPr>
            </a:br>
            <a:r>
              <a:rPr lang="lv-LV" sz="2400" dirty="0">
                <a:solidFill>
                  <a:schemeClr val="tx1"/>
                </a:solidFill>
              </a:rPr>
              <a:t>Aleksandra Neftina</a:t>
            </a:r>
            <a:br>
              <a:rPr lang="lv-LV" sz="2400" dirty="0">
                <a:solidFill>
                  <a:schemeClr val="tx1"/>
                </a:solidFill>
              </a:rPr>
            </a:br>
            <a:r>
              <a:rPr lang="lv-LV" sz="2400" dirty="0">
                <a:solidFill>
                  <a:schemeClr val="tx1"/>
                </a:solidFill>
              </a:rPr>
              <a:t>PIKC «Liepājas Vasts tehnikums»</a:t>
            </a:r>
            <a:br>
              <a:rPr lang="lv-LV" sz="2400" dirty="0">
                <a:solidFill>
                  <a:schemeClr val="tx1"/>
                </a:solidFill>
              </a:rPr>
            </a:br>
            <a:r>
              <a:rPr lang="lv-LV" sz="2400" dirty="0">
                <a:solidFill>
                  <a:schemeClr val="tx1"/>
                </a:solidFill>
              </a:rPr>
              <a:t>aleksandra.neftina@lvt.lv</a:t>
            </a:r>
            <a:br>
              <a:rPr lang="lv-LV" sz="2400" dirty="0">
                <a:solidFill>
                  <a:schemeClr val="tx1"/>
                </a:solidFill>
              </a:rPr>
            </a:br>
            <a:r>
              <a:rPr lang="lv-LV" sz="2400" dirty="0">
                <a:solidFill>
                  <a:schemeClr val="tx1"/>
                </a:solidFill>
              </a:rPr>
              <a:t>+371 25977076</a:t>
            </a:r>
            <a:r>
              <a:rPr lang="es-ES" sz="2500" dirty="0">
                <a:highlight>
                  <a:srgbClr val="FFFF00"/>
                </a:highlight>
              </a:rPr>
              <a:t/>
            </a:r>
            <a:br>
              <a:rPr lang="es-ES" sz="2500" dirty="0">
                <a:highlight>
                  <a:srgbClr val="FFFF00"/>
                </a:highlight>
              </a:rPr>
            </a:b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 xmlns:a16="http://schemas.microsoft.com/office/drawing/2014/main" id="{8ED1B92D-B4FE-4BDC-BC1B-8D73AEDDA3ED}"/>
              </a:ext>
            </a:extLst>
          </p:cNvPr>
          <p:cNvSpPr txBox="1"/>
          <p:nvPr/>
        </p:nvSpPr>
        <p:spPr>
          <a:xfrm>
            <a:off x="1178141" y="4539463"/>
            <a:ext cx="50618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Projekta koordinators</a:t>
            </a:r>
            <a:r>
              <a:rPr kumimoji="0" lang="en-GB"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 </a:t>
            </a:r>
            <a:endPar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Mag. Visnja Koscak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Holzcluster</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Steiermark</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T +043 (0) 316-58 78 50 - 220</a:t>
            </a:r>
          </a:p>
        </p:txBody>
      </p:sp>
      <p:sp>
        <p:nvSpPr>
          <p:cNvPr id="46" name="CuadroTexto 45">
            <a:extLst>
              <a:ext uri="{FF2B5EF4-FFF2-40B4-BE49-F238E27FC236}">
                <a16:creationId xmlns=""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Koscak@holzcluster-steiermark.at</a:t>
            </a:r>
          </a:p>
        </p:txBody>
      </p:sp>
      <p:sp>
        <p:nvSpPr>
          <p:cNvPr id="47" name="CuadroTexto 46">
            <a:extLst>
              <a:ext uri="{FF2B5EF4-FFF2-40B4-BE49-F238E27FC236}">
                <a16:creationId xmlns=""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hlinkClick r:id="rId10">
                  <a:extLst>
                    <a:ext uri="{A12FA001-AC4F-418D-AE19-62706E023703}">
                      <ahyp:hlinkClr xmlns="" xmlns:ahyp="http://schemas.microsoft.com/office/drawing/2018/hyperlinkcolor" val="tx"/>
                    </a:ext>
                  </a:extLst>
                </a:hlinkClick>
              </a:rPr>
              <a:t>www.upwoodproject.eu</a:t>
            </a:r>
            <a:endPar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endParaRPr>
          </a:p>
        </p:txBody>
      </p:sp>
      <p:sp>
        <p:nvSpPr>
          <p:cNvPr id="2" name="Rectángulo 1">
            <a:extLst>
              <a:ext uri="{FF2B5EF4-FFF2-40B4-BE49-F238E27FC236}">
                <a16:creationId xmlns=""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Bahnschrift SemiBold SemiConden" panose="020B0502040204020203" pitchFamily="34" charset="0"/>
                <a:ea typeface="+mn-ea"/>
                <a:cs typeface="+mn-cs"/>
              </a:rPr>
              <a:t>Seko mums</a:t>
            </a:r>
            <a:r>
              <a:rPr kumimoji="0" lang="en-GB"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Bahnschrift SemiBold SemiConden" panose="020B0502040204020203" pitchFamily="34" charset="0"/>
                <a:ea typeface="+mn-ea"/>
                <a:cs typeface="+mn-cs"/>
              </a:rPr>
              <a:t>:</a:t>
            </a:r>
            <a:endParaRPr kumimoji="0" lang="en-GB" sz="2400" b="0" i="0" u="none" strike="noStrike" kern="1200" cap="none" spc="0" normalizeH="0" baseline="0" noProof="0" dirty="0">
              <a:ln>
                <a:noFill/>
              </a:ln>
              <a:solidFill>
                <a:prstClr val="black"/>
              </a:solidFill>
              <a:effectLst/>
              <a:uLnTx/>
              <a:uFillTx/>
              <a:latin typeface="Bahnschrift SemiBold SemiConden" panose="020B0502040204020203" pitchFamily="34" charset="0"/>
              <a:ea typeface="+mn-ea"/>
              <a:cs typeface="+mn-cs"/>
            </a:endParaRPr>
          </a:p>
        </p:txBody>
      </p:sp>
      <p:sp>
        <p:nvSpPr>
          <p:cNvPr id="3" name="TextBox 2"/>
          <p:cNvSpPr txBox="1"/>
          <p:nvPr/>
        </p:nvSpPr>
        <p:spPr>
          <a:xfrm>
            <a:off x="7625965" y="1557959"/>
            <a:ext cx="328168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50" normalizeH="0" baseline="0" noProof="0" dirty="0">
              <a:ln>
                <a:noFill/>
              </a:ln>
              <a:solidFill>
                <a:prstClr val="black">
                  <a:lumMod val="85000"/>
                  <a:lumOff val="15000"/>
                </a:prstClr>
              </a:solidFill>
              <a:effectLst/>
              <a:highlight>
                <a:srgbClr val="FFFF00"/>
              </a:highlight>
              <a:uLnTx/>
              <a:uFillTx/>
              <a:latin typeface="Bahnschrift Light SemiCondense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useBgFill="1">
        <p:nvSpPr>
          <p:cNvPr id="18" name="Text Box 7"/>
          <p:cNvSpPr txBox="1"/>
          <p:nvPr/>
        </p:nvSpPr>
        <p:spPr>
          <a:xfrm>
            <a:off x="1186184" y="6159685"/>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lv-LV" sz="800" b="0" i="0" u="none" strike="noStrike" kern="1200" cap="none" spc="0" normalizeH="0" baseline="0" noProof="0" dirty="0" smtClean="0">
                <a:ln>
                  <a:noFill/>
                </a:ln>
                <a:solidFill>
                  <a:prstClr val="black"/>
                </a:solidFill>
                <a:effectLst/>
                <a:uLnTx/>
                <a:uFillTx/>
                <a:latin typeface="Speak Pro" panose="020F0502020204030204"/>
                <a:ea typeface="+mn-ea"/>
                <a:cs typeface="+mn-cs"/>
              </a:rPr>
              <a:t>Eiropas </a:t>
            </a:r>
            <a:r>
              <a:rPr kumimoji="0" lang="lv-LV" sz="800" b="0" i="0" u="none" strike="noStrike" kern="1200" cap="none" spc="0" normalizeH="0" baseline="0" noProof="0" dirty="0">
                <a:ln>
                  <a:noFill/>
                </a:ln>
                <a:solidFill>
                  <a:prstClr val="black"/>
                </a:solidFill>
                <a:effectLst/>
                <a:uLnTx/>
                <a:uFillTx/>
                <a:latin typeface="Speak Pro" panose="020F0502020204030204"/>
                <a:ea typeface="+mn-ea"/>
                <a:cs typeface="+mn-cs"/>
              </a:rPr>
              <a:t>Komisijas atbalsts šīs publikācijas sagatavošanai nav uzskatāms par satura apstiprinājumu, kas atspoguļo tikai autoru viedokļus, un Komisija nevar būt atbildīga par tajā ietvertās informācijas jebkādu izmantošanu. </a:t>
            </a:r>
            <a:endParaRPr kumimoji="0" lang="en-GB"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2840" y="1473566"/>
            <a:ext cx="4114368" cy="1940380"/>
          </a:xfrm>
          <a:prstGeom prst="rect">
            <a:avLst/>
          </a:prstGeom>
        </p:spPr>
      </p:pic>
    </p:spTree>
    <p:extLst>
      <p:ext uri="{BB962C8B-B14F-4D97-AF65-F5344CB8AC3E}">
        <p14:creationId xmlns:p14="http://schemas.microsoft.com/office/powerpoint/2010/main" val="332485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lv-LV" dirty="0"/>
              <a:t>Projekta mērķis</a:t>
            </a:r>
            <a:endParaRPr lang="de-DE" dirty="0">
              <a:latin typeface="Bahnschrift Light SemiCondensed" panose="020B0502040204020203" pitchFamily="34" charset="0"/>
            </a:endParaRPr>
          </a:p>
        </p:txBody>
      </p:sp>
      <p:sp>
        <p:nvSpPr>
          <p:cNvPr id="3" name="Inhaltsplatzhalter 2">
            <a:extLst>
              <a:ext uri="{FF2B5EF4-FFF2-40B4-BE49-F238E27FC236}">
                <a16:creationId xmlns=""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lv-LV" b="1" dirty="0"/>
              <a:t>UPWOOD veido stratēģisko partnerību, lai uzlabotu darba vidē balstīto PIA, izstrādājot un padarot par pieejamiem izglītības resursus, lai atbildētu uz pašreizējo un nākotnes pieprasījumu pēc profesionālām prasmēm energoefektīvas un inovatīvas kokapstrādes praksēs būvniecībā.</a:t>
            </a:r>
            <a:endParaRPr lang="en-US" sz="1000" b="1" dirty="0"/>
          </a:p>
          <a:p>
            <a:pPr marL="0" indent="0" algn="just">
              <a:buNone/>
            </a:pPr>
            <a:endParaRPr lang="en-US" sz="1000" b="1" dirty="0"/>
          </a:p>
          <a:p>
            <a:pPr algn="just">
              <a:buClr>
                <a:srgbClr val="00B050"/>
              </a:buClr>
              <a:buFont typeface="Wingdings" panose="05000000000000000000" pitchFamily="2" charset="2"/>
              <a:buChar char="v"/>
            </a:pPr>
            <a:r>
              <a:rPr lang="en-US" b="1" dirty="0"/>
              <a:t> Pro</a:t>
            </a:r>
            <a:r>
              <a:rPr lang="lv-LV" b="1" dirty="0"/>
              <a:t>jekta īstenošanas periods</a:t>
            </a:r>
            <a:r>
              <a:rPr lang="en-US" b="1" dirty="0"/>
              <a:t>: </a:t>
            </a:r>
            <a:r>
              <a:rPr lang="lv-LV" b="1" dirty="0"/>
              <a:t>2019. gada oktobris</a:t>
            </a:r>
            <a:r>
              <a:rPr lang="en-US" b="1" dirty="0"/>
              <a:t> – </a:t>
            </a:r>
            <a:r>
              <a:rPr lang="lv-LV" b="1" dirty="0"/>
              <a:t>2022. gada marts</a:t>
            </a:r>
            <a:endParaRPr lang="en-US" b="1" dirty="0"/>
          </a:p>
          <a:p>
            <a:pPr algn="just">
              <a:buClr>
                <a:srgbClr val="00B050"/>
              </a:buClr>
              <a:buFont typeface="Wingdings" panose="05000000000000000000" pitchFamily="2" charset="2"/>
              <a:buChar char="v"/>
            </a:pPr>
            <a:r>
              <a:rPr lang="en-US" b="1" dirty="0" smtClean="0"/>
              <a:t> </a:t>
            </a:r>
            <a:r>
              <a:rPr lang="lv-LV" b="1" dirty="0"/>
              <a:t>Ilgums</a:t>
            </a:r>
            <a:r>
              <a:rPr lang="en-US" b="1" dirty="0"/>
              <a:t>: 30 </a:t>
            </a:r>
            <a:r>
              <a:rPr lang="lv-LV" b="1" dirty="0"/>
              <a:t>mēneši</a:t>
            </a:r>
            <a:endParaRPr lang="en-US" b="1" dirty="0"/>
          </a:p>
        </p:txBody>
      </p:sp>
      <p:pic>
        <p:nvPicPr>
          <p:cNvPr id="4" name="Picture 4">
            <a:extLst>
              <a:ext uri="{FF2B5EF4-FFF2-40B4-BE49-F238E27FC236}">
                <a16:creationId xmlns=""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dirty="0"/>
              <a:t>©</a:t>
            </a:r>
            <a:r>
              <a:rPr lang="de-AT" sz="1400" b="1" dirty="0">
                <a:solidFill>
                  <a:schemeClr val="tx1">
                    <a:lumMod val="75000"/>
                    <a:lumOff val="25000"/>
                  </a:schemeClr>
                </a:solidFill>
              </a:rPr>
              <a:t>Pierer/WOHNBAUGRUPPE ENNSTAL</a:t>
            </a:r>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797F528-5ACE-404E-AE58-F7DA16449F04}"/>
              </a:ext>
            </a:extLst>
          </p:cNvPr>
          <p:cNvSpPr>
            <a:spLocks noGrp="1"/>
          </p:cNvSpPr>
          <p:nvPr>
            <p:ph type="title"/>
          </p:nvPr>
        </p:nvSpPr>
        <p:spPr/>
        <p:txBody>
          <a:bodyPr/>
          <a:lstStyle/>
          <a:p>
            <a:r>
              <a:rPr lang="lv-LV" dirty="0"/>
              <a:t>Mērķi</a:t>
            </a:r>
            <a:endParaRPr lang="de-DE" dirty="0"/>
          </a:p>
        </p:txBody>
      </p:sp>
      <p:graphicFrame>
        <p:nvGraphicFramePr>
          <p:cNvPr id="4" name="Marcador de contenido 3">
            <a:extLst>
              <a:ext uri="{FF2B5EF4-FFF2-40B4-BE49-F238E27FC236}">
                <a16:creationId xmlns="" xmlns:a16="http://schemas.microsoft.com/office/drawing/2014/main" id="{DB19CB77-D8AE-4648-AD09-A22CD8E8F5FA}"/>
              </a:ext>
            </a:extLst>
          </p:cNvPr>
          <p:cNvGraphicFramePr>
            <a:graphicFrameLocks noGrp="1"/>
          </p:cNvGraphicFramePr>
          <p:nvPr>
            <p:ph idx="1"/>
            <p:extLst>
              <p:ext uri="{D42A27DB-BD31-4B8C-83A1-F6EECF244321}">
                <p14:modId xmlns:p14="http://schemas.microsoft.com/office/powerpoint/2010/main" val="3731286812"/>
              </p:ext>
            </p:extLst>
          </p:nvPr>
        </p:nvGraphicFramePr>
        <p:xfrm>
          <a:off x="1279843" y="1737360"/>
          <a:ext cx="10089197" cy="40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uppieren 16">
            <a:extLst>
              <a:ext uri="{FF2B5EF4-FFF2-40B4-BE49-F238E27FC236}">
                <a16:creationId xmlns="" xmlns:a16="http://schemas.microsoft.com/office/drawing/2014/main" id="{A858B5D0-EDCD-42EF-BFED-E0670BD7FA8A}"/>
              </a:ext>
            </a:extLst>
          </p:cNvPr>
          <p:cNvGrpSpPr/>
          <p:nvPr/>
        </p:nvGrpSpPr>
        <p:grpSpPr>
          <a:xfrm>
            <a:off x="1279843" y="2031555"/>
            <a:ext cx="1371917" cy="3450244"/>
            <a:chOff x="1279843" y="2024808"/>
            <a:chExt cx="1371917" cy="3450244"/>
          </a:xfrm>
        </p:grpSpPr>
        <p:sp>
          <p:nvSpPr>
            <p:cNvPr id="13" name="Ellipse 12">
              <a:extLst>
                <a:ext uri="{FF2B5EF4-FFF2-40B4-BE49-F238E27FC236}">
                  <a16:creationId xmlns="" xmlns:a16="http://schemas.microsoft.com/office/drawing/2014/main" id="{69EE9C57-E371-481E-BD85-643670AD89C2}"/>
                </a:ext>
              </a:extLst>
            </p:cNvPr>
            <p:cNvSpPr/>
            <p:nvPr/>
          </p:nvSpPr>
          <p:spPr>
            <a:xfrm>
              <a:off x="1279843" y="202480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1</a:t>
              </a:r>
            </a:p>
          </p:txBody>
        </p:sp>
        <p:sp>
          <p:nvSpPr>
            <p:cNvPr id="14" name="Ellipse 13">
              <a:extLst>
                <a:ext uri="{FF2B5EF4-FFF2-40B4-BE49-F238E27FC236}">
                  <a16:creationId xmlns="" xmlns:a16="http://schemas.microsoft.com/office/drawing/2014/main" id="{703192E1-BB7F-45BA-A4BE-F0D39BFC21FB}"/>
                </a:ext>
              </a:extLst>
            </p:cNvPr>
            <p:cNvSpPr/>
            <p:nvPr/>
          </p:nvSpPr>
          <p:spPr>
            <a:xfrm>
              <a:off x="1596136" y="3224641"/>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2</a:t>
              </a:r>
            </a:p>
          </p:txBody>
        </p:sp>
        <p:sp>
          <p:nvSpPr>
            <p:cNvPr id="15" name="Ellipse 14">
              <a:extLst>
                <a:ext uri="{FF2B5EF4-FFF2-40B4-BE49-F238E27FC236}">
                  <a16:creationId xmlns="" xmlns:a16="http://schemas.microsoft.com/office/drawing/2014/main" id="{581B76B3-0FAF-4397-A38C-C03073060F31}"/>
                </a:ext>
              </a:extLst>
            </p:cNvPr>
            <p:cNvSpPr/>
            <p:nvPr/>
          </p:nvSpPr>
          <p:spPr>
            <a:xfrm>
              <a:off x="1279843" y="441942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3</a:t>
              </a:r>
            </a:p>
          </p:txBody>
        </p:sp>
      </p:grpSp>
    </p:spTree>
    <p:extLst>
      <p:ext uri="{BB962C8B-B14F-4D97-AF65-F5344CB8AC3E}">
        <p14:creationId xmlns:p14="http://schemas.microsoft.com/office/powerpoint/2010/main" val="25521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6727DA2-62BF-4442-A706-9718D08F2559}"/>
              </a:ext>
            </a:extLst>
          </p:cNvPr>
          <p:cNvSpPr>
            <a:spLocks noGrp="1"/>
          </p:cNvSpPr>
          <p:nvPr>
            <p:ph type="title"/>
          </p:nvPr>
        </p:nvSpPr>
        <p:spPr/>
        <p:txBody>
          <a:bodyPr/>
          <a:lstStyle/>
          <a:p>
            <a:r>
              <a:rPr lang="lv-LV" dirty="0" smtClean="0"/>
              <a:t>Galvenās mērķa grupas</a:t>
            </a:r>
            <a:endParaRPr lang="de-DE" dirty="0"/>
          </a:p>
        </p:txBody>
      </p:sp>
      <p:graphicFrame>
        <p:nvGraphicFramePr>
          <p:cNvPr id="4" name="Diagrama 3">
            <a:extLst>
              <a:ext uri="{FF2B5EF4-FFF2-40B4-BE49-F238E27FC236}">
                <a16:creationId xmlns="" xmlns:a16="http://schemas.microsoft.com/office/drawing/2014/main" id="{AB4A2A16-D215-4F4A-8A26-81B913C9CB95}"/>
              </a:ext>
            </a:extLst>
          </p:cNvPr>
          <p:cNvGraphicFramePr/>
          <p:nvPr>
            <p:extLst/>
          </p:nvPr>
        </p:nvGraphicFramePr>
        <p:xfrm>
          <a:off x="359020" y="1835190"/>
          <a:ext cx="10549288" cy="439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17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4">
            <a:extLst>
              <a:ext uri="{FF2B5EF4-FFF2-40B4-BE49-F238E27FC236}">
                <a16:creationId xmlns="" xmlns:a16="http://schemas.microsoft.com/office/drawing/2014/main" id="{BD09B267-C1F5-41D1-8F45-ABCE46BA659C}"/>
              </a:ext>
            </a:extLst>
          </p:cNvPr>
          <p:cNvGraphicFramePr/>
          <p:nvPr>
            <p:extLst/>
          </p:nvPr>
        </p:nvGraphicFramePr>
        <p:xfrm>
          <a:off x="908064" y="1011981"/>
          <a:ext cx="10436832" cy="559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 xmlns:a16="http://schemas.microsoft.com/office/drawing/2014/main" id="{6371D5CF-A2EB-4520-8D98-B3F04E1352D5}"/>
              </a:ext>
            </a:extLst>
          </p:cNvPr>
          <p:cNvSpPr>
            <a:spLocks noGrp="1"/>
          </p:cNvSpPr>
          <p:nvPr>
            <p:ph type="title"/>
          </p:nvPr>
        </p:nvSpPr>
        <p:spPr/>
        <p:txBody>
          <a:bodyPr/>
          <a:lstStyle/>
          <a:p>
            <a:r>
              <a:rPr lang="lv-LV" dirty="0" smtClean="0"/>
              <a:t>Galvenie iznākumi </a:t>
            </a:r>
            <a:r>
              <a:rPr lang="de-DE" dirty="0" smtClean="0"/>
              <a:t>(1/2</a:t>
            </a:r>
            <a:r>
              <a:rPr lang="de-DE" dirty="0"/>
              <a:t>)</a:t>
            </a:r>
          </a:p>
        </p:txBody>
      </p:sp>
    </p:spTree>
    <p:extLst>
      <p:ext uri="{BB962C8B-B14F-4D97-AF65-F5344CB8AC3E}">
        <p14:creationId xmlns:p14="http://schemas.microsoft.com/office/powerpoint/2010/main" val="416235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1F168B8-4A0D-406F-A667-8643AF7600B2}"/>
              </a:ext>
            </a:extLst>
          </p:cNvPr>
          <p:cNvSpPr>
            <a:spLocks noGrp="1"/>
          </p:cNvSpPr>
          <p:nvPr>
            <p:ph type="title"/>
          </p:nvPr>
        </p:nvSpPr>
        <p:spPr>
          <a:xfrm>
            <a:off x="1097280" y="266283"/>
            <a:ext cx="10058400" cy="1450757"/>
          </a:xfrm>
        </p:spPr>
        <p:txBody>
          <a:bodyPr/>
          <a:lstStyle/>
          <a:p>
            <a:r>
              <a:rPr lang="lv-LV" dirty="0" smtClean="0"/>
              <a:t>Galvenie iznākumi </a:t>
            </a:r>
            <a:r>
              <a:rPr lang="en-GB" dirty="0" smtClean="0"/>
              <a:t>(2/2</a:t>
            </a:r>
            <a:r>
              <a:rPr lang="en-GB" dirty="0"/>
              <a:t>)</a:t>
            </a:r>
          </a:p>
        </p:txBody>
      </p:sp>
      <p:graphicFrame>
        <p:nvGraphicFramePr>
          <p:cNvPr id="4" name="Diagrama 4">
            <a:extLst>
              <a:ext uri="{FF2B5EF4-FFF2-40B4-BE49-F238E27FC236}">
                <a16:creationId xmlns="" xmlns:a16="http://schemas.microsoft.com/office/drawing/2014/main" id="{B12DAD03-9EF8-4694-B03C-F7DAD5FCD551}"/>
              </a:ext>
            </a:extLst>
          </p:cNvPr>
          <p:cNvGraphicFramePr/>
          <p:nvPr>
            <p:extLst/>
          </p:nvPr>
        </p:nvGraphicFramePr>
        <p:xfrm>
          <a:off x="737230" y="1247168"/>
          <a:ext cx="10571873" cy="479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712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8289487-7C4B-424B-B953-7B61604DBAD6}"/>
              </a:ext>
            </a:extLst>
          </p:cNvPr>
          <p:cNvSpPr>
            <a:spLocks noGrp="1"/>
          </p:cNvSpPr>
          <p:nvPr>
            <p:ph type="title"/>
          </p:nvPr>
        </p:nvSpPr>
        <p:spPr/>
        <p:txBody>
          <a:bodyPr/>
          <a:lstStyle/>
          <a:p>
            <a:r>
              <a:rPr lang="lv-LV" dirty="0" smtClean="0"/>
              <a:t>2. </a:t>
            </a:r>
            <a:r>
              <a:rPr lang="lv-LV" dirty="0"/>
              <a:t>p</a:t>
            </a:r>
            <a:r>
              <a:rPr lang="lv-LV" dirty="0" smtClean="0"/>
              <a:t>rojekta tikšanās</a:t>
            </a:r>
            <a:endParaRPr lang="de-DE" dirty="0"/>
          </a:p>
        </p:txBody>
      </p:sp>
      <p:sp>
        <p:nvSpPr>
          <p:cNvPr id="4" name="CuadroTexto 5">
            <a:extLst>
              <a:ext uri="{FF2B5EF4-FFF2-40B4-BE49-F238E27FC236}">
                <a16:creationId xmlns="" xmlns:a16="http://schemas.microsoft.com/office/drawing/2014/main" id="{A7EAD81D-DA1F-4729-ACF2-DF3E5DB64228}"/>
              </a:ext>
            </a:extLst>
          </p:cNvPr>
          <p:cNvSpPr txBox="1"/>
          <p:nvPr/>
        </p:nvSpPr>
        <p:spPr>
          <a:xfrm>
            <a:off x="944563" y="1856510"/>
            <a:ext cx="5444836" cy="4412490"/>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lv-LV" b="1" dirty="0">
                <a:solidFill>
                  <a:schemeClr val="tx1">
                    <a:lumMod val="75000"/>
                    <a:lumOff val="25000"/>
                  </a:schemeClr>
                </a:solidFill>
              </a:rPr>
              <a:t>Projekta otro sanāksmi bija paredzēts organizēt </a:t>
            </a:r>
            <a:r>
              <a:rPr lang="lv-LV" b="1" dirty="0" smtClean="0">
                <a:solidFill>
                  <a:schemeClr val="tx1">
                    <a:lumMod val="75000"/>
                    <a:lumOff val="25000"/>
                  </a:schemeClr>
                </a:solidFill>
              </a:rPr>
              <a:t>UPV universitātē, </a:t>
            </a:r>
            <a:r>
              <a:rPr lang="lv-LV" b="1" dirty="0">
                <a:solidFill>
                  <a:schemeClr val="tx1">
                    <a:lumMod val="75000"/>
                    <a:lumOff val="25000"/>
                  </a:schemeClr>
                </a:solidFill>
              </a:rPr>
              <a:t>Valensijā, taču COVID-19 izraisītās situācijas dēļ tā bija jāorganizē tiešsaistē 2020. gada 20. maijā</a:t>
            </a:r>
            <a:r>
              <a:rPr lang="lv-LV" b="1" dirty="0" smtClean="0">
                <a:solidFill>
                  <a:schemeClr val="tx1">
                    <a:lumMod val="75000"/>
                    <a:lumOff val="25000"/>
                  </a:schemeClr>
                </a:solidFill>
              </a:rPr>
              <a:t>.</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lv-LV" b="1" dirty="0">
                <a:solidFill>
                  <a:schemeClr val="tx1">
                    <a:lumMod val="75000"/>
                    <a:lumOff val="25000"/>
                  </a:schemeClr>
                </a:solidFill>
              </a:rPr>
              <a:t>Partneri pievērsās intelektuālajiem rezultātiem O1 un O2 un galvenokārt koncentrējās uz uzdevumu O2-T1 “Mācīšanās rezultātu apvienošana mācību vienībās”, </a:t>
            </a:r>
            <a:r>
              <a:rPr lang="lv-LV" b="1" dirty="0" smtClean="0">
                <a:solidFill>
                  <a:schemeClr val="tx1">
                    <a:lumMod val="75000"/>
                    <a:lumOff val="25000"/>
                  </a:schemeClr>
                </a:solidFill>
              </a:rPr>
              <a:t>kā rezultāts tika uzlabots</a:t>
            </a:r>
            <a:r>
              <a:rPr lang="lv-LV" b="1" dirty="0">
                <a:solidFill>
                  <a:schemeClr val="tx1">
                    <a:lumMod val="75000"/>
                    <a:lumOff val="25000"/>
                  </a:schemeClr>
                </a:solidFill>
              </a:rPr>
              <a:t>, ņemot vērā visu partneru viedokļus</a:t>
            </a:r>
            <a:r>
              <a:rPr lang="lv-LV" b="1" dirty="0" smtClean="0">
                <a:solidFill>
                  <a:schemeClr val="tx1">
                    <a:lumMod val="75000"/>
                    <a:lumOff val="25000"/>
                  </a:schemeClr>
                </a:solidFill>
              </a:rPr>
              <a:t>.</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err="1">
                <a:solidFill>
                  <a:schemeClr val="tx1">
                    <a:lumMod val="75000"/>
                    <a:lumOff val="25000"/>
                  </a:schemeClr>
                </a:solidFill>
              </a:rPr>
              <a:t>Tika</a:t>
            </a:r>
            <a:r>
              <a:rPr lang="en-US" b="1" dirty="0">
                <a:solidFill>
                  <a:schemeClr val="tx1">
                    <a:lumMod val="75000"/>
                    <a:lumOff val="25000"/>
                  </a:schemeClr>
                </a:solidFill>
              </a:rPr>
              <a:t> </a:t>
            </a:r>
            <a:r>
              <a:rPr lang="en-US" b="1" dirty="0" err="1">
                <a:solidFill>
                  <a:schemeClr val="tx1">
                    <a:lumMod val="75000"/>
                    <a:lumOff val="25000"/>
                  </a:schemeClr>
                </a:solidFill>
              </a:rPr>
              <a:t>pārskatīti</a:t>
            </a:r>
            <a:r>
              <a:rPr lang="en-US" b="1" dirty="0">
                <a:solidFill>
                  <a:schemeClr val="tx1">
                    <a:lumMod val="75000"/>
                    <a:lumOff val="25000"/>
                  </a:schemeClr>
                </a:solidFill>
              </a:rPr>
              <a:t> </a:t>
            </a:r>
            <a:r>
              <a:rPr lang="en-US" b="1" dirty="0" err="1">
                <a:solidFill>
                  <a:schemeClr val="tx1">
                    <a:lumMod val="75000"/>
                    <a:lumOff val="25000"/>
                  </a:schemeClr>
                </a:solidFill>
              </a:rPr>
              <a:t>visi</a:t>
            </a:r>
            <a:r>
              <a:rPr lang="en-US" b="1" dirty="0">
                <a:solidFill>
                  <a:schemeClr val="tx1">
                    <a:lumMod val="75000"/>
                    <a:lumOff val="25000"/>
                  </a:schemeClr>
                </a:solidFill>
              </a:rPr>
              <a:t> </a:t>
            </a:r>
            <a:r>
              <a:rPr lang="en-US" b="1" dirty="0" err="1">
                <a:solidFill>
                  <a:schemeClr val="tx1">
                    <a:lumMod val="75000"/>
                    <a:lumOff val="25000"/>
                  </a:schemeClr>
                </a:solidFill>
              </a:rPr>
              <a:t>veicamie</a:t>
            </a:r>
            <a:r>
              <a:rPr lang="en-US" b="1" dirty="0">
                <a:solidFill>
                  <a:schemeClr val="tx1">
                    <a:lumMod val="75000"/>
                    <a:lumOff val="25000"/>
                  </a:schemeClr>
                </a:solidFill>
              </a:rPr>
              <a:t> </a:t>
            </a:r>
            <a:r>
              <a:rPr lang="en-US" b="1" dirty="0" err="1">
                <a:solidFill>
                  <a:schemeClr val="tx1">
                    <a:lumMod val="75000"/>
                    <a:lumOff val="25000"/>
                  </a:schemeClr>
                </a:solidFill>
              </a:rPr>
              <a:t>uzdevumi</a:t>
            </a:r>
            <a:r>
              <a:rPr lang="en-US" b="1" dirty="0">
                <a:solidFill>
                  <a:schemeClr val="tx1">
                    <a:lumMod val="75000"/>
                    <a:lumOff val="25000"/>
                  </a:schemeClr>
                </a:solidFill>
              </a:rPr>
              <a:t> un </a:t>
            </a:r>
            <a:r>
              <a:rPr lang="lv-LV" b="1" dirty="0" smtClean="0">
                <a:solidFill>
                  <a:schemeClr val="tx1">
                    <a:lumMod val="75000"/>
                    <a:lumOff val="25000"/>
                  </a:schemeClr>
                </a:solidFill>
              </a:rPr>
              <a:t>ie</a:t>
            </a:r>
            <a:r>
              <a:rPr lang="en-US" b="1" dirty="0" err="1" smtClean="0">
                <a:solidFill>
                  <a:schemeClr val="tx1">
                    <a:lumMod val="75000"/>
                    <a:lumOff val="25000"/>
                  </a:schemeClr>
                </a:solidFill>
              </a:rPr>
              <a:t>plānota</a:t>
            </a:r>
            <a:r>
              <a:rPr lang="en-US" b="1" dirty="0" smtClean="0">
                <a:solidFill>
                  <a:schemeClr val="tx1">
                    <a:lumMod val="75000"/>
                    <a:lumOff val="25000"/>
                  </a:schemeClr>
                </a:solidFill>
              </a:rPr>
              <a:t> </a:t>
            </a:r>
            <a:r>
              <a:rPr lang="en-US" b="1" dirty="0" err="1">
                <a:solidFill>
                  <a:schemeClr val="tx1">
                    <a:lumMod val="75000"/>
                    <a:lumOff val="25000"/>
                  </a:schemeClr>
                </a:solidFill>
              </a:rPr>
              <a:t>nākamā</a:t>
            </a:r>
            <a:r>
              <a:rPr lang="en-US" b="1" dirty="0">
                <a:solidFill>
                  <a:schemeClr val="tx1">
                    <a:lumMod val="75000"/>
                    <a:lumOff val="25000"/>
                  </a:schemeClr>
                </a:solidFill>
              </a:rPr>
              <a:t> </a:t>
            </a:r>
            <a:r>
              <a:rPr lang="en-US" b="1" dirty="0" err="1">
                <a:solidFill>
                  <a:schemeClr val="tx1">
                    <a:lumMod val="75000"/>
                    <a:lumOff val="25000"/>
                  </a:schemeClr>
                </a:solidFill>
              </a:rPr>
              <a:t>sanāksme</a:t>
            </a:r>
            <a:r>
              <a:rPr lang="en-US" b="1" dirty="0">
                <a:solidFill>
                  <a:schemeClr val="tx1">
                    <a:lumMod val="75000"/>
                    <a:lumOff val="25000"/>
                  </a:schemeClr>
                </a:solidFill>
              </a:rPr>
              <a:t>. </a:t>
            </a:r>
            <a:r>
              <a:rPr lang="en-US" b="1" dirty="0" err="1">
                <a:solidFill>
                  <a:schemeClr val="tx1">
                    <a:lumMod val="75000"/>
                    <a:lumOff val="25000"/>
                  </a:schemeClr>
                </a:solidFill>
              </a:rPr>
              <a:t>Neskatoties</a:t>
            </a:r>
            <a:r>
              <a:rPr lang="en-US" b="1" dirty="0">
                <a:solidFill>
                  <a:schemeClr val="tx1">
                    <a:lumMod val="75000"/>
                    <a:lumOff val="25000"/>
                  </a:schemeClr>
                </a:solidFill>
              </a:rPr>
              <a:t> </a:t>
            </a:r>
            <a:r>
              <a:rPr lang="en-US" b="1" dirty="0" err="1">
                <a:solidFill>
                  <a:schemeClr val="tx1">
                    <a:lumMod val="75000"/>
                    <a:lumOff val="25000"/>
                  </a:schemeClr>
                </a:solidFill>
              </a:rPr>
              <a:t>uz</a:t>
            </a:r>
            <a:r>
              <a:rPr lang="en-US" b="1" dirty="0">
                <a:solidFill>
                  <a:schemeClr val="tx1">
                    <a:lumMod val="75000"/>
                    <a:lumOff val="25000"/>
                  </a:schemeClr>
                </a:solidFill>
              </a:rPr>
              <a:t> </a:t>
            </a:r>
            <a:r>
              <a:rPr lang="en-US" b="1" dirty="0" err="1">
                <a:solidFill>
                  <a:schemeClr val="tx1">
                    <a:lumMod val="75000"/>
                    <a:lumOff val="25000"/>
                  </a:schemeClr>
                </a:solidFill>
              </a:rPr>
              <a:t>dalībnieku</a:t>
            </a:r>
            <a:r>
              <a:rPr lang="en-US" b="1" dirty="0">
                <a:solidFill>
                  <a:schemeClr val="tx1">
                    <a:lumMod val="75000"/>
                    <a:lumOff val="25000"/>
                  </a:schemeClr>
                </a:solidFill>
              </a:rPr>
              <a:t> </a:t>
            </a:r>
            <a:r>
              <a:rPr lang="en-US" b="1" dirty="0" err="1">
                <a:solidFill>
                  <a:schemeClr val="tx1">
                    <a:lumMod val="75000"/>
                    <a:lumOff val="25000"/>
                  </a:schemeClr>
                </a:solidFill>
              </a:rPr>
              <a:t>entuziasmu</a:t>
            </a:r>
            <a:r>
              <a:rPr lang="en-US" b="1" dirty="0">
                <a:solidFill>
                  <a:schemeClr val="tx1">
                    <a:lumMod val="75000"/>
                    <a:lumOff val="25000"/>
                  </a:schemeClr>
                </a:solidFill>
              </a:rPr>
              <a:t> </a:t>
            </a:r>
            <a:r>
              <a:rPr lang="en-US" b="1" dirty="0" err="1">
                <a:solidFill>
                  <a:schemeClr val="tx1">
                    <a:lumMod val="75000"/>
                    <a:lumOff val="25000"/>
                  </a:schemeClr>
                </a:solidFill>
              </a:rPr>
              <a:t>tikties</a:t>
            </a:r>
            <a:r>
              <a:rPr lang="en-US" b="1" dirty="0">
                <a:solidFill>
                  <a:schemeClr val="tx1">
                    <a:lumMod val="75000"/>
                    <a:lumOff val="25000"/>
                  </a:schemeClr>
                </a:solidFill>
              </a:rPr>
              <a:t> </a:t>
            </a:r>
            <a:r>
              <a:rPr lang="en-US" b="1" dirty="0" err="1">
                <a:solidFill>
                  <a:schemeClr val="tx1">
                    <a:lumMod val="75000"/>
                    <a:lumOff val="25000"/>
                  </a:schemeClr>
                </a:solidFill>
              </a:rPr>
              <a:t>Liepājā</a:t>
            </a:r>
            <a:r>
              <a:rPr lang="en-US" b="1" dirty="0">
                <a:solidFill>
                  <a:schemeClr val="tx1">
                    <a:lumMod val="75000"/>
                    <a:lumOff val="25000"/>
                  </a:schemeClr>
                </a:solidFill>
              </a:rPr>
              <a:t> (</a:t>
            </a:r>
            <a:r>
              <a:rPr lang="en-US" b="1" dirty="0" err="1">
                <a:solidFill>
                  <a:schemeClr val="tx1">
                    <a:lumMod val="75000"/>
                    <a:lumOff val="25000"/>
                  </a:schemeClr>
                </a:solidFill>
              </a:rPr>
              <a:t>Latvija</a:t>
            </a:r>
            <a:r>
              <a:rPr lang="en-US" b="1" dirty="0">
                <a:solidFill>
                  <a:schemeClr val="tx1">
                    <a:lumMod val="75000"/>
                    <a:lumOff val="25000"/>
                  </a:schemeClr>
                </a:solidFill>
              </a:rPr>
              <a:t>), </a:t>
            </a:r>
            <a:r>
              <a:rPr lang="lv-LV" b="1" dirty="0" smtClean="0">
                <a:solidFill>
                  <a:schemeClr val="tx1">
                    <a:lumMod val="75000"/>
                    <a:lumOff val="25000"/>
                  </a:schemeClr>
                </a:solidFill>
              </a:rPr>
              <a:t>sanāksme </a:t>
            </a:r>
            <a:r>
              <a:rPr lang="en-US" b="1" dirty="0" err="1" smtClean="0">
                <a:solidFill>
                  <a:schemeClr val="tx1">
                    <a:lumMod val="75000"/>
                    <a:lumOff val="25000"/>
                  </a:schemeClr>
                </a:solidFill>
              </a:rPr>
              <a:t>bū</a:t>
            </a:r>
            <a:r>
              <a:rPr lang="lv-LV" b="1" dirty="0" smtClean="0">
                <a:solidFill>
                  <a:schemeClr val="tx1">
                    <a:lumMod val="75000"/>
                    <a:lumOff val="25000"/>
                  </a:schemeClr>
                </a:solidFill>
              </a:rPr>
              <a:t>s</a:t>
            </a:r>
            <a:r>
              <a:rPr lang="en-US" b="1" dirty="0" smtClean="0">
                <a:solidFill>
                  <a:schemeClr val="tx1">
                    <a:lumMod val="75000"/>
                    <a:lumOff val="25000"/>
                  </a:schemeClr>
                </a:solidFill>
              </a:rPr>
              <a:t> </a:t>
            </a:r>
            <a:r>
              <a:rPr lang="en-US" b="1" dirty="0" err="1">
                <a:solidFill>
                  <a:schemeClr val="tx1">
                    <a:lumMod val="75000"/>
                    <a:lumOff val="25000"/>
                  </a:schemeClr>
                </a:solidFill>
              </a:rPr>
              <a:t>jāorganizē</a:t>
            </a:r>
            <a:r>
              <a:rPr lang="en-US" b="1" dirty="0">
                <a:solidFill>
                  <a:schemeClr val="tx1">
                    <a:lumMod val="75000"/>
                    <a:lumOff val="25000"/>
                  </a:schemeClr>
                </a:solidFill>
              </a:rPr>
              <a:t> </a:t>
            </a:r>
            <a:r>
              <a:rPr lang="en-US" b="1" dirty="0" err="1">
                <a:solidFill>
                  <a:schemeClr val="tx1">
                    <a:lumMod val="75000"/>
                    <a:lumOff val="25000"/>
                  </a:schemeClr>
                </a:solidFill>
              </a:rPr>
              <a:t>tiešsaistē</a:t>
            </a:r>
            <a:r>
              <a:rPr lang="en-US" b="1" dirty="0">
                <a:solidFill>
                  <a:schemeClr val="tx1">
                    <a:lumMod val="75000"/>
                    <a:lumOff val="25000"/>
                  </a:schemeClr>
                </a:solidFill>
              </a:rPr>
              <a:t>.</a:t>
            </a:r>
            <a:endParaRPr lang="es-ES" b="1" dirty="0">
              <a:solidFill>
                <a:schemeClr val="tx1">
                  <a:lumMod val="75000"/>
                  <a:lumOff val="25000"/>
                </a:schemeClr>
              </a:solidFill>
            </a:endParaRPr>
          </a:p>
        </p:txBody>
      </p:sp>
      <p:sp>
        <p:nvSpPr>
          <p:cNvPr id="6" name="CuadroTexto 7">
            <a:extLst>
              <a:ext uri="{FF2B5EF4-FFF2-40B4-BE49-F238E27FC236}">
                <a16:creationId xmlns="" xmlns:a16="http://schemas.microsoft.com/office/drawing/2014/main" id="{B3241D9F-834B-40DB-9C3E-3CE32D05AE36}"/>
              </a:ext>
            </a:extLst>
          </p:cNvPr>
          <p:cNvSpPr txBox="1"/>
          <p:nvPr/>
        </p:nvSpPr>
        <p:spPr>
          <a:xfrm>
            <a:off x="7717675" y="5237110"/>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2</a:t>
            </a:r>
            <a:r>
              <a:rPr lang="en-GB" sz="1400" b="1" baseline="30000" dirty="0">
                <a:solidFill>
                  <a:schemeClr val="tx1">
                    <a:lumMod val="75000"/>
                    <a:lumOff val="25000"/>
                  </a:schemeClr>
                </a:solidFill>
              </a:rPr>
              <a:t>nd</a:t>
            </a:r>
            <a:r>
              <a:rPr lang="en-GB" sz="1400" b="1" dirty="0">
                <a:solidFill>
                  <a:schemeClr val="tx1">
                    <a:lumMod val="75000"/>
                    <a:lumOff val="25000"/>
                  </a:schemeClr>
                </a:solidFill>
              </a:rPr>
              <a:t> project meeting (Virtual)</a:t>
            </a:r>
          </a:p>
          <a:p>
            <a:pPr algn="r"/>
            <a:r>
              <a:rPr lang="en-GB" sz="1400" b="1" dirty="0">
                <a:solidFill>
                  <a:schemeClr val="tx1">
                    <a:lumMod val="75000"/>
                    <a:lumOff val="25000"/>
                  </a:schemeClr>
                </a:solidFill>
              </a:rPr>
              <a:t>20 May 2020 </a:t>
            </a:r>
          </a:p>
        </p:txBody>
      </p:sp>
      <p:pic>
        <p:nvPicPr>
          <p:cNvPr id="7" name="Imagen 6">
            <a:extLst>
              <a:ext uri="{FF2B5EF4-FFF2-40B4-BE49-F238E27FC236}">
                <a16:creationId xmlns="" xmlns:a16="http://schemas.microsoft.com/office/drawing/2014/main" id="{8E8F5F19-C77C-4BF3-8904-E2009EF4AC05}"/>
              </a:ext>
            </a:extLst>
          </p:cNvPr>
          <p:cNvPicPr>
            <a:picLocks noChangeAspect="1"/>
          </p:cNvPicPr>
          <p:nvPr/>
        </p:nvPicPr>
        <p:blipFill>
          <a:blip r:embed="rId2"/>
          <a:stretch>
            <a:fillRect/>
          </a:stretch>
        </p:blipFill>
        <p:spPr>
          <a:xfrm>
            <a:off x="6635635" y="2223655"/>
            <a:ext cx="5255029" cy="278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91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DBE8BFB-52D6-4E9A-8CD2-E65EC35284C6}"/>
              </a:ext>
            </a:extLst>
          </p:cNvPr>
          <p:cNvSpPr>
            <a:spLocks noGrp="1"/>
          </p:cNvSpPr>
          <p:nvPr>
            <p:ph type="title"/>
          </p:nvPr>
        </p:nvSpPr>
        <p:spPr/>
        <p:txBody>
          <a:bodyPr/>
          <a:lstStyle/>
          <a:p>
            <a:r>
              <a:rPr lang="de-DE" dirty="0"/>
              <a:t>Darbības progress</a:t>
            </a:r>
          </a:p>
        </p:txBody>
      </p:sp>
      <p:sp>
        <p:nvSpPr>
          <p:cNvPr id="4" name="Rectángulo 1">
            <a:extLst>
              <a:ext uri="{FF2B5EF4-FFF2-40B4-BE49-F238E27FC236}">
                <a16:creationId xmlns=""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lv-LV" sz="2000" b="1" dirty="0" smtClean="0">
                <a:solidFill>
                  <a:prstClr val="black">
                    <a:hueOff val="0"/>
                    <a:satOff val="0"/>
                    <a:lumOff val="0"/>
                    <a:alphaOff val="0"/>
                  </a:prstClr>
                </a:solidFill>
                <a:latin typeface="Bahnschrift SemiBold SemiConden" panose="020B0502040204020203" pitchFamily="34" charset="0"/>
              </a:rPr>
              <a:t>Mācību vienību precizēšana</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 name="Rectángulo 9">
            <a:extLst>
              <a:ext uri="{FF2B5EF4-FFF2-40B4-BE49-F238E27FC236}">
                <a16:creationId xmlns="" xmlns:a16="http://schemas.microsoft.com/office/drawing/2014/main" id="{03CC80CB-1D76-4F51-A22B-4F793F90DCA9}"/>
              </a:ext>
            </a:extLst>
          </p:cNvPr>
          <p:cNvSpPr/>
          <p:nvPr/>
        </p:nvSpPr>
        <p:spPr>
          <a:xfrm>
            <a:off x="1097280" y="2257061"/>
            <a:ext cx="7312202" cy="3416320"/>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en-US" b="1" dirty="0" err="1">
                <a:solidFill>
                  <a:schemeClr val="tx1">
                    <a:lumMod val="75000"/>
                    <a:lumOff val="25000"/>
                  </a:schemeClr>
                </a:solidFill>
              </a:rPr>
              <a:t>Šajos</a:t>
            </a:r>
            <a:r>
              <a:rPr lang="en-US" b="1" dirty="0">
                <a:solidFill>
                  <a:schemeClr val="tx1">
                    <a:lumMod val="75000"/>
                    <a:lumOff val="25000"/>
                  </a:schemeClr>
                </a:solidFill>
              </a:rPr>
              <a:t> </a:t>
            </a:r>
            <a:r>
              <a:rPr lang="en-US" b="1" dirty="0" err="1">
                <a:solidFill>
                  <a:schemeClr val="tx1">
                    <a:lumMod val="75000"/>
                    <a:lumOff val="25000"/>
                  </a:schemeClr>
                </a:solidFill>
              </a:rPr>
              <a:t>pēdējos</a:t>
            </a:r>
            <a:r>
              <a:rPr lang="en-US" b="1" dirty="0">
                <a:solidFill>
                  <a:schemeClr val="tx1">
                    <a:lumMod val="75000"/>
                    <a:lumOff val="25000"/>
                  </a:schemeClr>
                </a:solidFill>
              </a:rPr>
              <a:t> </a:t>
            </a:r>
            <a:r>
              <a:rPr lang="en-US" b="1" dirty="0" err="1">
                <a:solidFill>
                  <a:schemeClr val="tx1">
                    <a:lumMod val="75000"/>
                    <a:lumOff val="25000"/>
                  </a:schemeClr>
                </a:solidFill>
              </a:rPr>
              <a:t>projekta</a:t>
            </a:r>
            <a:r>
              <a:rPr lang="en-US" b="1" dirty="0">
                <a:solidFill>
                  <a:schemeClr val="tx1">
                    <a:lumMod val="75000"/>
                    <a:lumOff val="25000"/>
                  </a:schemeClr>
                </a:solidFill>
              </a:rPr>
              <a:t> </a:t>
            </a:r>
            <a:r>
              <a:rPr lang="en-US" b="1" dirty="0" err="1">
                <a:solidFill>
                  <a:schemeClr val="tx1">
                    <a:lumMod val="75000"/>
                    <a:lumOff val="25000"/>
                  </a:schemeClr>
                </a:solidFill>
              </a:rPr>
              <a:t>mēnešos</a:t>
            </a:r>
            <a:r>
              <a:rPr lang="en-US" b="1" dirty="0">
                <a:solidFill>
                  <a:schemeClr val="tx1">
                    <a:lumMod val="75000"/>
                    <a:lumOff val="25000"/>
                  </a:schemeClr>
                </a:solidFill>
              </a:rPr>
              <a:t> </a:t>
            </a:r>
            <a:r>
              <a:rPr lang="en-US" b="1" dirty="0" err="1">
                <a:solidFill>
                  <a:schemeClr val="tx1">
                    <a:lumMod val="75000"/>
                    <a:lumOff val="25000"/>
                  </a:schemeClr>
                </a:solidFill>
              </a:rPr>
              <a:t>partneri</a:t>
            </a:r>
            <a:r>
              <a:rPr lang="en-US" b="1" dirty="0">
                <a:solidFill>
                  <a:schemeClr val="tx1">
                    <a:lumMod val="75000"/>
                    <a:lumOff val="25000"/>
                  </a:schemeClr>
                </a:solidFill>
              </a:rPr>
              <a:t> </a:t>
            </a:r>
            <a:r>
              <a:rPr lang="en-US" b="1" dirty="0" err="1">
                <a:solidFill>
                  <a:schemeClr val="tx1">
                    <a:lumMod val="75000"/>
                    <a:lumOff val="25000"/>
                  </a:schemeClr>
                </a:solidFill>
              </a:rPr>
              <a:t>ir</a:t>
            </a:r>
            <a:r>
              <a:rPr lang="en-US" b="1" dirty="0">
                <a:solidFill>
                  <a:schemeClr val="tx1">
                    <a:lumMod val="75000"/>
                    <a:lumOff val="25000"/>
                  </a:schemeClr>
                </a:solidFill>
              </a:rPr>
              <a:t> </a:t>
            </a:r>
            <a:r>
              <a:rPr lang="en-US" b="1" dirty="0" err="1">
                <a:solidFill>
                  <a:schemeClr val="tx1">
                    <a:lumMod val="75000"/>
                    <a:lumOff val="25000"/>
                  </a:schemeClr>
                </a:solidFill>
              </a:rPr>
              <a:t>apzinājuši</a:t>
            </a:r>
            <a:r>
              <a:rPr lang="en-US" b="1" dirty="0">
                <a:solidFill>
                  <a:schemeClr val="tx1">
                    <a:lumMod val="75000"/>
                    <a:lumOff val="25000"/>
                  </a:schemeClr>
                </a:solidFill>
              </a:rPr>
              <a:t> UPWOOD </a:t>
            </a:r>
            <a:r>
              <a:rPr lang="lv-LV" b="1" dirty="0" err="1">
                <a:solidFill>
                  <a:schemeClr val="tx1">
                    <a:lumMod val="75000"/>
                    <a:lumOff val="25000"/>
                  </a:schemeClr>
                </a:solidFill>
              </a:rPr>
              <a:t>A</a:t>
            </a:r>
            <a:r>
              <a:rPr lang="en-US" b="1" dirty="0" err="1" smtClean="0">
                <a:solidFill>
                  <a:schemeClr val="tx1">
                    <a:lumMod val="75000"/>
                    <a:lumOff val="25000"/>
                  </a:schemeClr>
                </a:solidFill>
              </a:rPr>
              <a:t>tvērt</a:t>
            </a:r>
            <a:r>
              <a:rPr lang="lv-LV" b="1" dirty="0" smtClean="0">
                <a:solidFill>
                  <a:schemeClr val="tx1">
                    <a:lumMod val="75000"/>
                    <a:lumOff val="25000"/>
                  </a:schemeClr>
                </a:solidFill>
              </a:rPr>
              <a:t>o</a:t>
            </a:r>
            <a:r>
              <a:rPr lang="en-US" b="1" dirty="0" smtClean="0">
                <a:solidFill>
                  <a:schemeClr val="tx1">
                    <a:lumMod val="75000"/>
                    <a:lumOff val="25000"/>
                  </a:schemeClr>
                </a:solidFill>
              </a:rPr>
              <a:t> </a:t>
            </a:r>
            <a:r>
              <a:rPr lang="lv-LV" b="1" dirty="0" err="1" smtClean="0">
                <a:solidFill>
                  <a:schemeClr val="tx1">
                    <a:lumMod val="75000"/>
                    <a:lumOff val="25000"/>
                  </a:schemeClr>
                </a:solidFill>
              </a:rPr>
              <a:t>I</a:t>
            </a:r>
            <a:r>
              <a:rPr lang="en-US" b="1" dirty="0" err="1" smtClean="0">
                <a:solidFill>
                  <a:schemeClr val="tx1">
                    <a:lumMod val="75000"/>
                    <a:lumOff val="25000"/>
                  </a:schemeClr>
                </a:solidFill>
              </a:rPr>
              <a:t>zglītības</a:t>
            </a:r>
            <a:r>
              <a:rPr lang="en-US" b="1" dirty="0" smtClean="0">
                <a:solidFill>
                  <a:schemeClr val="tx1">
                    <a:lumMod val="75000"/>
                    <a:lumOff val="25000"/>
                  </a:schemeClr>
                </a:solidFill>
              </a:rPr>
              <a:t> </a:t>
            </a:r>
            <a:r>
              <a:rPr lang="lv-LV" b="1" dirty="0" err="1" smtClean="0">
                <a:solidFill>
                  <a:schemeClr val="tx1">
                    <a:lumMod val="75000"/>
                    <a:lumOff val="25000"/>
                  </a:schemeClr>
                </a:solidFill>
              </a:rPr>
              <a:t>R</a:t>
            </a:r>
            <a:r>
              <a:rPr lang="en-US" b="1" dirty="0" err="1" smtClean="0">
                <a:solidFill>
                  <a:schemeClr val="tx1">
                    <a:lumMod val="75000"/>
                    <a:lumOff val="25000"/>
                  </a:schemeClr>
                </a:solidFill>
              </a:rPr>
              <a:t>esursu</a:t>
            </a:r>
            <a:r>
              <a:rPr lang="en-US" b="1" dirty="0" smtClean="0">
                <a:solidFill>
                  <a:schemeClr val="tx1">
                    <a:lumMod val="75000"/>
                    <a:lumOff val="25000"/>
                  </a:schemeClr>
                </a:solidFill>
              </a:rPr>
              <a:t> </a:t>
            </a:r>
            <a:r>
              <a:rPr lang="en-US" b="1" dirty="0" err="1">
                <a:solidFill>
                  <a:schemeClr val="tx1">
                    <a:lumMod val="75000"/>
                    <a:lumOff val="25000"/>
                  </a:schemeClr>
                </a:solidFill>
              </a:rPr>
              <a:t>mācību</a:t>
            </a:r>
            <a:r>
              <a:rPr lang="en-US" b="1" dirty="0">
                <a:solidFill>
                  <a:schemeClr val="tx1">
                    <a:lumMod val="75000"/>
                    <a:lumOff val="25000"/>
                  </a:schemeClr>
                </a:solidFill>
              </a:rPr>
              <a:t> </a:t>
            </a:r>
            <a:r>
              <a:rPr lang="en-US" b="1" dirty="0" err="1">
                <a:solidFill>
                  <a:schemeClr val="tx1">
                    <a:lumMod val="75000"/>
                    <a:lumOff val="25000"/>
                  </a:schemeClr>
                </a:solidFill>
              </a:rPr>
              <a:t>vienības</a:t>
            </a:r>
            <a:r>
              <a:rPr lang="en-US" b="1" dirty="0">
                <a:solidFill>
                  <a:schemeClr val="tx1">
                    <a:lumMod val="75000"/>
                    <a:lumOff val="25000"/>
                  </a:schemeClr>
                </a:solidFill>
              </a:rPr>
              <a:t>. </a:t>
            </a:r>
            <a:r>
              <a:rPr lang="en-US" b="1" dirty="0" err="1">
                <a:solidFill>
                  <a:schemeClr val="tx1">
                    <a:lumMod val="75000"/>
                    <a:lumOff val="25000"/>
                  </a:schemeClr>
                </a:solidFill>
              </a:rPr>
              <a:t>Mācīšanās</a:t>
            </a:r>
            <a:r>
              <a:rPr lang="en-US" b="1" dirty="0">
                <a:solidFill>
                  <a:schemeClr val="tx1">
                    <a:lumMod val="75000"/>
                    <a:lumOff val="25000"/>
                  </a:schemeClr>
                </a:solidFill>
              </a:rPr>
              <a:t> </a:t>
            </a:r>
            <a:r>
              <a:rPr lang="en-US" b="1" dirty="0" err="1">
                <a:solidFill>
                  <a:schemeClr val="tx1">
                    <a:lumMod val="75000"/>
                    <a:lumOff val="25000"/>
                  </a:schemeClr>
                </a:solidFill>
              </a:rPr>
              <a:t>rezultāti</a:t>
            </a:r>
            <a:r>
              <a:rPr lang="en-US" b="1" dirty="0">
                <a:solidFill>
                  <a:schemeClr val="tx1">
                    <a:lumMod val="75000"/>
                    <a:lumOff val="25000"/>
                  </a:schemeClr>
                </a:solidFill>
              </a:rPr>
              <a:t>, </a:t>
            </a:r>
            <a:r>
              <a:rPr lang="en-US" b="1" dirty="0" err="1">
                <a:solidFill>
                  <a:schemeClr val="tx1">
                    <a:lumMod val="75000"/>
                    <a:lumOff val="25000"/>
                  </a:schemeClr>
                </a:solidFill>
              </a:rPr>
              <a:t>pamatojoties</a:t>
            </a:r>
            <a:r>
              <a:rPr lang="en-US" b="1" dirty="0">
                <a:solidFill>
                  <a:schemeClr val="tx1">
                    <a:lumMod val="75000"/>
                    <a:lumOff val="25000"/>
                  </a:schemeClr>
                </a:solidFill>
              </a:rPr>
              <a:t> </a:t>
            </a:r>
            <a:r>
              <a:rPr lang="en-US" b="1" dirty="0" err="1">
                <a:solidFill>
                  <a:schemeClr val="tx1">
                    <a:lumMod val="75000"/>
                    <a:lumOff val="25000"/>
                  </a:schemeClr>
                </a:solidFill>
              </a:rPr>
              <a:t>uz</a:t>
            </a:r>
            <a:r>
              <a:rPr lang="en-US" b="1" dirty="0">
                <a:solidFill>
                  <a:schemeClr val="tx1">
                    <a:lumMod val="75000"/>
                    <a:lumOff val="25000"/>
                  </a:schemeClr>
                </a:solidFill>
              </a:rPr>
              <a:t> </a:t>
            </a:r>
            <a:r>
              <a:rPr lang="en-US" b="1" dirty="0" err="1">
                <a:solidFill>
                  <a:schemeClr val="tx1">
                    <a:lumMod val="75000"/>
                    <a:lumOff val="25000"/>
                  </a:schemeClr>
                </a:solidFill>
              </a:rPr>
              <a:t>pētījuma</a:t>
            </a:r>
            <a:r>
              <a:rPr lang="en-US" b="1" dirty="0">
                <a:solidFill>
                  <a:schemeClr val="tx1">
                    <a:lumMod val="75000"/>
                    <a:lumOff val="25000"/>
                  </a:schemeClr>
                </a:solidFill>
              </a:rPr>
              <a:t> un </a:t>
            </a:r>
            <a:r>
              <a:rPr lang="en-US" b="1" dirty="0" err="1">
                <a:solidFill>
                  <a:schemeClr val="tx1">
                    <a:lumMod val="75000"/>
                    <a:lumOff val="25000"/>
                  </a:schemeClr>
                </a:solidFill>
              </a:rPr>
              <a:t>aptaujas</a:t>
            </a:r>
            <a:r>
              <a:rPr lang="en-US" b="1" dirty="0">
                <a:solidFill>
                  <a:schemeClr val="tx1">
                    <a:lumMod val="75000"/>
                    <a:lumOff val="25000"/>
                  </a:schemeClr>
                </a:solidFill>
              </a:rPr>
              <a:t> </a:t>
            </a:r>
            <a:r>
              <a:rPr lang="en-US" b="1" dirty="0" err="1">
                <a:solidFill>
                  <a:schemeClr val="tx1">
                    <a:lumMod val="75000"/>
                    <a:lumOff val="25000"/>
                  </a:schemeClr>
                </a:solidFill>
              </a:rPr>
              <a:t>rezultātiem</a:t>
            </a:r>
            <a:r>
              <a:rPr lang="en-US" b="1" dirty="0">
                <a:solidFill>
                  <a:schemeClr val="tx1">
                    <a:lumMod val="75000"/>
                    <a:lumOff val="25000"/>
                  </a:schemeClr>
                </a:solidFill>
              </a:rPr>
              <a:t>, </a:t>
            </a:r>
            <a:r>
              <a:rPr lang="en-US" b="1" dirty="0" err="1">
                <a:solidFill>
                  <a:schemeClr val="tx1">
                    <a:lumMod val="75000"/>
                    <a:lumOff val="25000"/>
                  </a:schemeClr>
                </a:solidFill>
              </a:rPr>
              <a:t>kas</a:t>
            </a:r>
            <a:r>
              <a:rPr lang="en-US" b="1" dirty="0">
                <a:solidFill>
                  <a:schemeClr val="tx1">
                    <a:lumMod val="75000"/>
                    <a:lumOff val="25000"/>
                  </a:schemeClr>
                </a:solidFill>
              </a:rPr>
              <a:t> </a:t>
            </a:r>
            <a:r>
              <a:rPr lang="en-US" b="1" dirty="0" err="1">
                <a:solidFill>
                  <a:schemeClr val="tx1">
                    <a:lumMod val="75000"/>
                    <a:lumOff val="25000"/>
                  </a:schemeClr>
                </a:solidFill>
              </a:rPr>
              <a:t>tika</a:t>
            </a:r>
            <a:r>
              <a:rPr lang="en-US" b="1" dirty="0">
                <a:solidFill>
                  <a:schemeClr val="tx1">
                    <a:lumMod val="75000"/>
                    <a:lumOff val="25000"/>
                  </a:schemeClr>
                </a:solidFill>
              </a:rPr>
              <a:t> </a:t>
            </a:r>
            <a:r>
              <a:rPr lang="lv-LV" b="1" dirty="0" smtClean="0">
                <a:solidFill>
                  <a:schemeClr val="tx1">
                    <a:lumMod val="75000"/>
                    <a:lumOff val="25000"/>
                  </a:schemeClr>
                </a:solidFill>
              </a:rPr>
              <a:t>iegūti</a:t>
            </a:r>
            <a:r>
              <a:rPr lang="en-US" b="1" dirty="0" smtClean="0">
                <a:solidFill>
                  <a:schemeClr val="tx1">
                    <a:lumMod val="75000"/>
                    <a:lumOff val="25000"/>
                  </a:schemeClr>
                </a:solidFill>
              </a:rPr>
              <a:t> </a:t>
            </a:r>
            <a:r>
              <a:rPr lang="en-US" b="1" dirty="0" err="1">
                <a:solidFill>
                  <a:schemeClr val="tx1">
                    <a:lumMod val="75000"/>
                    <a:lumOff val="25000"/>
                  </a:schemeClr>
                </a:solidFill>
              </a:rPr>
              <a:t>Intelektuālā</a:t>
            </a:r>
            <a:r>
              <a:rPr lang="en-US" b="1" dirty="0">
                <a:solidFill>
                  <a:schemeClr val="tx1">
                    <a:lumMod val="75000"/>
                    <a:lumOff val="25000"/>
                  </a:schemeClr>
                </a:solidFill>
              </a:rPr>
              <a:t> </a:t>
            </a:r>
            <a:r>
              <a:rPr lang="en-US" b="1" dirty="0" err="1" smtClean="0">
                <a:solidFill>
                  <a:schemeClr val="tx1">
                    <a:lumMod val="75000"/>
                    <a:lumOff val="25000"/>
                  </a:schemeClr>
                </a:solidFill>
              </a:rPr>
              <a:t>iznākuma</a:t>
            </a:r>
            <a:r>
              <a:rPr lang="lv-LV" b="1" dirty="0" smtClean="0">
                <a:solidFill>
                  <a:schemeClr val="tx1">
                    <a:lumMod val="75000"/>
                    <a:lumOff val="25000"/>
                  </a:schemeClr>
                </a:solidFill>
              </a:rPr>
              <a:t> </a:t>
            </a:r>
            <a:r>
              <a:rPr lang="en-US" b="1" dirty="0" smtClean="0">
                <a:solidFill>
                  <a:schemeClr val="tx1">
                    <a:lumMod val="75000"/>
                    <a:lumOff val="25000"/>
                  </a:schemeClr>
                </a:solidFill>
              </a:rPr>
              <a:t>1 </a:t>
            </a:r>
            <a:r>
              <a:rPr lang="en-US" b="1" dirty="0" err="1">
                <a:solidFill>
                  <a:schemeClr val="tx1">
                    <a:lumMod val="75000"/>
                    <a:lumOff val="25000"/>
                  </a:schemeClr>
                </a:solidFill>
              </a:rPr>
              <a:t>ietvaros</a:t>
            </a:r>
            <a:r>
              <a:rPr lang="en-US" b="1" dirty="0">
                <a:solidFill>
                  <a:schemeClr val="tx1">
                    <a:lumMod val="75000"/>
                    <a:lumOff val="25000"/>
                  </a:schemeClr>
                </a:solidFill>
              </a:rPr>
              <a:t> </a:t>
            </a:r>
            <a:r>
              <a:rPr lang="en-US" b="1" dirty="0" err="1">
                <a:solidFill>
                  <a:schemeClr val="tx1">
                    <a:lumMod val="75000"/>
                    <a:lumOff val="25000"/>
                  </a:schemeClr>
                </a:solidFill>
              </a:rPr>
              <a:t>pirmajā</a:t>
            </a:r>
            <a:r>
              <a:rPr lang="en-US" b="1" dirty="0">
                <a:solidFill>
                  <a:schemeClr val="tx1">
                    <a:lumMod val="75000"/>
                    <a:lumOff val="25000"/>
                  </a:schemeClr>
                </a:solidFill>
              </a:rPr>
              <a:t> </a:t>
            </a:r>
            <a:r>
              <a:rPr lang="en-US" b="1" dirty="0" err="1">
                <a:solidFill>
                  <a:schemeClr val="tx1">
                    <a:lumMod val="75000"/>
                    <a:lumOff val="25000"/>
                  </a:schemeClr>
                </a:solidFill>
              </a:rPr>
              <a:t>semestrī</a:t>
            </a:r>
            <a:r>
              <a:rPr lang="en-US" b="1" dirty="0">
                <a:solidFill>
                  <a:schemeClr val="tx1">
                    <a:lumMod val="75000"/>
                    <a:lumOff val="25000"/>
                  </a:schemeClr>
                </a:solidFill>
              </a:rPr>
              <a:t>, </a:t>
            </a:r>
            <a:r>
              <a:rPr lang="en-US" b="1" dirty="0" err="1">
                <a:solidFill>
                  <a:schemeClr val="tx1">
                    <a:lumMod val="75000"/>
                    <a:lumOff val="25000"/>
                  </a:schemeClr>
                </a:solidFill>
              </a:rPr>
              <a:t>ir</a:t>
            </a:r>
            <a:r>
              <a:rPr lang="en-US" b="1" dirty="0">
                <a:solidFill>
                  <a:schemeClr val="tx1">
                    <a:lumMod val="75000"/>
                    <a:lumOff val="25000"/>
                  </a:schemeClr>
                </a:solidFill>
              </a:rPr>
              <a:t> </a:t>
            </a:r>
            <a:r>
              <a:rPr lang="en-US" b="1" dirty="0" err="1">
                <a:solidFill>
                  <a:schemeClr val="tx1">
                    <a:lumMod val="75000"/>
                    <a:lumOff val="25000"/>
                  </a:schemeClr>
                </a:solidFill>
              </a:rPr>
              <a:t>grupēti</a:t>
            </a:r>
            <a:r>
              <a:rPr lang="en-US" b="1" dirty="0">
                <a:solidFill>
                  <a:schemeClr val="tx1">
                    <a:lumMod val="75000"/>
                    <a:lumOff val="25000"/>
                  </a:schemeClr>
                </a:solidFill>
              </a:rPr>
              <a:t> </a:t>
            </a:r>
            <a:r>
              <a:rPr lang="en-US" b="1" dirty="0" err="1">
                <a:solidFill>
                  <a:schemeClr val="tx1">
                    <a:lumMod val="75000"/>
                    <a:lumOff val="25000"/>
                  </a:schemeClr>
                </a:solidFill>
              </a:rPr>
              <a:t>mācību</a:t>
            </a:r>
            <a:r>
              <a:rPr lang="en-US" b="1" dirty="0">
                <a:solidFill>
                  <a:schemeClr val="tx1">
                    <a:lumMod val="75000"/>
                    <a:lumOff val="25000"/>
                  </a:schemeClr>
                </a:solidFill>
              </a:rPr>
              <a:t> </a:t>
            </a:r>
            <a:r>
              <a:rPr lang="en-US" b="1" dirty="0" err="1">
                <a:solidFill>
                  <a:schemeClr val="tx1">
                    <a:lumMod val="75000"/>
                    <a:lumOff val="25000"/>
                  </a:schemeClr>
                </a:solidFill>
              </a:rPr>
              <a:t>vienībās</a:t>
            </a:r>
            <a:r>
              <a:rPr lang="en-US" b="1" dirty="0">
                <a:solidFill>
                  <a:schemeClr val="tx1">
                    <a:lumMod val="75000"/>
                    <a:lumOff val="25000"/>
                  </a:schemeClr>
                </a:solidFill>
              </a:rPr>
              <a:t>, </a:t>
            </a:r>
            <a:r>
              <a:rPr lang="en-US" b="1" dirty="0" err="1">
                <a:solidFill>
                  <a:schemeClr val="tx1">
                    <a:lumMod val="75000"/>
                    <a:lumOff val="25000"/>
                  </a:schemeClr>
                </a:solidFill>
              </a:rPr>
              <a:t>kas</a:t>
            </a:r>
            <a:r>
              <a:rPr lang="en-US" b="1" dirty="0">
                <a:solidFill>
                  <a:schemeClr val="tx1">
                    <a:lumMod val="75000"/>
                    <a:lumOff val="25000"/>
                  </a:schemeClr>
                </a:solidFill>
              </a:rPr>
              <a:t> </a:t>
            </a:r>
            <a:r>
              <a:rPr lang="en-US" b="1" dirty="0" err="1">
                <a:solidFill>
                  <a:schemeClr val="tx1">
                    <a:lumMod val="75000"/>
                    <a:lumOff val="25000"/>
                  </a:schemeClr>
                </a:solidFill>
              </a:rPr>
              <a:t>apkopo</a:t>
            </a:r>
            <a:r>
              <a:rPr lang="en-US" b="1" dirty="0">
                <a:solidFill>
                  <a:schemeClr val="tx1">
                    <a:lumMod val="75000"/>
                    <a:lumOff val="25000"/>
                  </a:schemeClr>
                </a:solidFill>
              </a:rPr>
              <a:t> </a:t>
            </a:r>
            <a:r>
              <a:rPr lang="en-US" b="1" dirty="0" err="1">
                <a:solidFill>
                  <a:schemeClr val="tx1">
                    <a:lumMod val="75000"/>
                    <a:lumOff val="25000"/>
                  </a:schemeClr>
                </a:solidFill>
              </a:rPr>
              <a:t>prasmju</a:t>
            </a:r>
            <a:r>
              <a:rPr lang="en-US" b="1" dirty="0">
                <a:solidFill>
                  <a:schemeClr val="tx1">
                    <a:lumMod val="75000"/>
                    <a:lumOff val="25000"/>
                  </a:schemeClr>
                </a:solidFill>
              </a:rPr>
              <a:t>, </a:t>
            </a:r>
            <a:r>
              <a:rPr lang="en-US" b="1" dirty="0" err="1">
                <a:solidFill>
                  <a:schemeClr val="tx1">
                    <a:lumMod val="75000"/>
                    <a:lumOff val="25000"/>
                  </a:schemeClr>
                </a:solidFill>
              </a:rPr>
              <a:t>zināšanu</a:t>
            </a:r>
            <a:r>
              <a:rPr lang="en-US" b="1" dirty="0">
                <a:solidFill>
                  <a:schemeClr val="tx1">
                    <a:lumMod val="75000"/>
                    <a:lumOff val="25000"/>
                  </a:schemeClr>
                </a:solidFill>
              </a:rPr>
              <a:t> un </a:t>
            </a:r>
            <a:r>
              <a:rPr lang="en-US" b="1" dirty="0" err="1">
                <a:solidFill>
                  <a:schemeClr val="tx1">
                    <a:lumMod val="75000"/>
                    <a:lumOff val="25000"/>
                  </a:schemeClr>
                </a:solidFill>
              </a:rPr>
              <a:t>kompetenču</a:t>
            </a:r>
            <a:r>
              <a:rPr lang="en-US" b="1" dirty="0">
                <a:solidFill>
                  <a:schemeClr val="tx1">
                    <a:lumMod val="75000"/>
                    <a:lumOff val="25000"/>
                  </a:schemeClr>
                </a:solidFill>
              </a:rPr>
              <a:t> </a:t>
            </a:r>
            <a:r>
              <a:rPr lang="en-US" b="1" dirty="0" err="1">
                <a:solidFill>
                  <a:schemeClr val="tx1">
                    <a:lumMod val="75000"/>
                    <a:lumOff val="25000"/>
                  </a:schemeClr>
                </a:solidFill>
              </a:rPr>
              <a:t>kopumu</a:t>
            </a:r>
            <a:r>
              <a:rPr lang="en-US" b="1" dirty="0">
                <a:solidFill>
                  <a:schemeClr val="tx1">
                    <a:lumMod val="75000"/>
                    <a:lumOff val="25000"/>
                  </a:schemeClr>
                </a:solidFill>
              </a:rPr>
              <a:t>, </a:t>
            </a:r>
            <a:r>
              <a:rPr lang="en-US" b="1" dirty="0" err="1">
                <a:solidFill>
                  <a:schemeClr val="tx1">
                    <a:lumMod val="75000"/>
                    <a:lumOff val="25000"/>
                  </a:schemeClr>
                </a:solidFill>
              </a:rPr>
              <a:t>ko</a:t>
            </a:r>
            <a:r>
              <a:rPr lang="en-US" b="1" dirty="0">
                <a:solidFill>
                  <a:schemeClr val="tx1">
                    <a:lumMod val="75000"/>
                    <a:lumOff val="25000"/>
                  </a:schemeClr>
                </a:solidFill>
              </a:rPr>
              <a:t> </a:t>
            </a:r>
            <a:r>
              <a:rPr lang="en-US" b="1" dirty="0" err="1" smtClean="0">
                <a:solidFill>
                  <a:schemeClr val="tx1">
                    <a:lumMod val="75000"/>
                    <a:lumOff val="25000"/>
                  </a:schemeClr>
                </a:solidFill>
              </a:rPr>
              <a:t>identificē</a:t>
            </a:r>
            <a:r>
              <a:rPr lang="lv-LV" b="1" dirty="0" smtClean="0">
                <a:solidFill>
                  <a:schemeClr val="tx1">
                    <a:lumMod val="75000"/>
                    <a:lumOff val="25000"/>
                  </a:schemeClr>
                </a:solidFill>
              </a:rPr>
              <a:t>ja kā pieprasītus</a:t>
            </a:r>
            <a:r>
              <a:rPr lang="en-US" b="1" dirty="0" smtClean="0">
                <a:solidFill>
                  <a:schemeClr val="tx1">
                    <a:lumMod val="75000"/>
                    <a:lumOff val="25000"/>
                  </a:schemeClr>
                </a:solidFill>
              </a:rPr>
              <a:t> </a:t>
            </a:r>
            <a:r>
              <a:rPr lang="en-US" b="1" dirty="0" err="1">
                <a:solidFill>
                  <a:schemeClr val="tx1">
                    <a:lumMod val="75000"/>
                    <a:lumOff val="25000"/>
                  </a:schemeClr>
                </a:solidFill>
              </a:rPr>
              <a:t>būvniecības</a:t>
            </a:r>
            <a:r>
              <a:rPr lang="en-US" b="1" dirty="0">
                <a:solidFill>
                  <a:schemeClr val="tx1">
                    <a:lumMod val="75000"/>
                    <a:lumOff val="25000"/>
                  </a:schemeClr>
                </a:solidFill>
              </a:rPr>
              <a:t> </a:t>
            </a:r>
            <a:r>
              <a:rPr lang="en-US" b="1" dirty="0" err="1" smtClean="0">
                <a:solidFill>
                  <a:schemeClr val="tx1">
                    <a:lumMod val="75000"/>
                    <a:lumOff val="25000"/>
                  </a:schemeClr>
                </a:solidFill>
              </a:rPr>
              <a:t>nozar</a:t>
            </a:r>
            <a:r>
              <a:rPr lang="lv-LV" b="1" dirty="0" smtClean="0">
                <a:solidFill>
                  <a:schemeClr val="tx1">
                    <a:lumMod val="75000"/>
                    <a:lumOff val="25000"/>
                  </a:schemeClr>
                </a:solidFill>
              </a:rPr>
              <a:t>ē</a:t>
            </a:r>
            <a:r>
              <a:rPr lang="en-US" b="1" dirty="0" smtClean="0">
                <a:solidFill>
                  <a:schemeClr val="tx1">
                    <a:lumMod val="75000"/>
                    <a:lumOff val="25000"/>
                  </a:schemeClr>
                </a:solidFill>
              </a:rPr>
              <a:t>.</a:t>
            </a:r>
            <a:endParaRPr lang="lv-LV" b="1" dirty="0" smtClean="0">
              <a:solidFill>
                <a:schemeClr val="tx1">
                  <a:lumMod val="75000"/>
                  <a:lumOff val="25000"/>
                </a:schemeClr>
              </a:solidFill>
            </a:endParaRP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lv-LV" b="1" dirty="0">
                <a:solidFill>
                  <a:schemeClr val="tx1">
                    <a:lumMod val="75000"/>
                    <a:lumOff val="25000"/>
                  </a:schemeClr>
                </a:solidFill>
              </a:rPr>
              <a:t>Mācību vienības ir </a:t>
            </a:r>
            <a:r>
              <a:rPr lang="lv-LV" b="1" dirty="0" smtClean="0">
                <a:solidFill>
                  <a:schemeClr val="tx1">
                    <a:lumMod val="75000"/>
                    <a:lumOff val="25000"/>
                  </a:schemeClr>
                </a:solidFill>
              </a:rPr>
              <a:t>veidotas</a:t>
            </a:r>
            <a:r>
              <a:rPr lang="lv-LV" b="1" dirty="0">
                <a:solidFill>
                  <a:schemeClr val="tx1">
                    <a:lumMod val="75000"/>
                    <a:lumOff val="25000"/>
                  </a:schemeClr>
                </a:solidFill>
              </a:rPr>
              <a:t>, ievērojot Eiropas ECVET tīkla noteiktos kritērijus, un katrs ir precizēts: nosaukums, mācību vienības satura tēmu saraksts, mācību mērķi, </a:t>
            </a:r>
            <a:r>
              <a:rPr lang="lv-LV" b="1" dirty="0" smtClean="0">
                <a:solidFill>
                  <a:schemeClr val="tx1">
                    <a:lumMod val="75000"/>
                    <a:lumOff val="25000"/>
                  </a:schemeClr>
                </a:solidFill>
              </a:rPr>
              <a:t>priekšnosacījumi</a:t>
            </a:r>
            <a:r>
              <a:rPr lang="lv-LV" b="1" dirty="0">
                <a:solidFill>
                  <a:schemeClr val="tx1">
                    <a:lumMod val="75000"/>
                    <a:lumOff val="25000"/>
                  </a:schemeClr>
                </a:solidFill>
              </a:rPr>
              <a:t>, mācību materiālu </a:t>
            </a:r>
            <a:r>
              <a:rPr lang="lv-LV" b="1" dirty="0" smtClean="0">
                <a:solidFill>
                  <a:schemeClr val="tx1">
                    <a:lumMod val="75000"/>
                    <a:lumOff val="25000"/>
                  </a:schemeClr>
                </a:solidFill>
              </a:rPr>
              <a:t>apjoms </a:t>
            </a:r>
            <a:r>
              <a:rPr lang="lv-LV" b="1" dirty="0">
                <a:solidFill>
                  <a:schemeClr val="tx1">
                    <a:lumMod val="75000"/>
                    <a:lumOff val="25000"/>
                  </a:schemeClr>
                </a:solidFill>
              </a:rPr>
              <a:t>(lekciju piezīmes, </a:t>
            </a:r>
            <a:r>
              <a:rPr lang="lv-LV" b="1" dirty="0" smtClean="0">
                <a:solidFill>
                  <a:schemeClr val="tx1">
                    <a:lumMod val="75000"/>
                    <a:lumOff val="25000"/>
                  </a:schemeClr>
                </a:solidFill>
              </a:rPr>
              <a:t>prezentācijas, </a:t>
            </a:r>
            <a:r>
              <a:rPr lang="lv-LV" b="1" dirty="0">
                <a:solidFill>
                  <a:schemeClr val="tx1">
                    <a:lumMod val="75000"/>
                    <a:lumOff val="25000"/>
                  </a:schemeClr>
                </a:solidFill>
              </a:rPr>
              <a:t>gadījumu izpēte, FAQ), plānotais mācību vienības ilgums un atsauces.</a:t>
            </a:r>
            <a:endParaRPr lang="en-US" b="1" dirty="0">
              <a:solidFill>
                <a:schemeClr val="tx1">
                  <a:lumMod val="75000"/>
                  <a:lumOff val="25000"/>
                </a:schemeClr>
              </a:solidFill>
            </a:endParaRPr>
          </a:p>
        </p:txBody>
      </p:sp>
      <p:pic>
        <p:nvPicPr>
          <p:cNvPr id="9" name="Imagen 8">
            <a:extLst>
              <a:ext uri="{FF2B5EF4-FFF2-40B4-BE49-F238E27FC236}">
                <a16:creationId xmlns="" xmlns:a16="http://schemas.microsoft.com/office/drawing/2014/main" id="{C5762638-88ED-496F-A92F-79D7C5CF6DAD}"/>
              </a:ext>
            </a:extLst>
          </p:cNvPr>
          <p:cNvPicPr>
            <a:picLocks noChangeAspect="1"/>
          </p:cNvPicPr>
          <p:nvPr/>
        </p:nvPicPr>
        <p:blipFill>
          <a:blip r:embed="rId2"/>
          <a:stretch>
            <a:fillRect/>
          </a:stretch>
        </p:blipFill>
        <p:spPr>
          <a:xfrm>
            <a:off x="8799227" y="2350727"/>
            <a:ext cx="2480010" cy="35040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9139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DBE8BFB-52D6-4E9A-8CD2-E65EC35284C6}"/>
              </a:ext>
            </a:extLst>
          </p:cNvPr>
          <p:cNvSpPr>
            <a:spLocks noGrp="1"/>
          </p:cNvSpPr>
          <p:nvPr>
            <p:ph type="title"/>
          </p:nvPr>
        </p:nvSpPr>
        <p:spPr/>
        <p:txBody>
          <a:bodyPr/>
          <a:lstStyle/>
          <a:p>
            <a:r>
              <a:rPr lang="lv-LV" dirty="0" smtClean="0"/>
              <a:t>UPWOOD mācību vienības (1)</a:t>
            </a:r>
            <a:endParaRPr lang="de-DE" dirty="0"/>
          </a:p>
        </p:txBody>
      </p:sp>
      <p:sp>
        <p:nvSpPr>
          <p:cNvPr id="4" name="Rectángulo 1">
            <a:extLst>
              <a:ext uri="{FF2B5EF4-FFF2-40B4-BE49-F238E27FC236}">
                <a16:creationId xmlns=""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lv-LV" sz="2000" b="1" dirty="0" smtClean="0">
                <a:solidFill>
                  <a:prstClr val="black">
                    <a:hueOff val="0"/>
                    <a:satOff val="0"/>
                    <a:lumOff val="0"/>
                    <a:alphaOff val="0"/>
                  </a:prstClr>
                </a:solidFill>
                <a:latin typeface="Bahnschrift SemiBold SemiConden" panose="020B0502040204020203" pitchFamily="34" charset="0"/>
              </a:rPr>
              <a:t>Mācību vienību precizēšana</a:t>
            </a:r>
            <a:endParaRPr lang="es-ES" sz="2000" b="1" dirty="0">
              <a:solidFill>
                <a:prstClr val="black">
                  <a:hueOff val="0"/>
                  <a:satOff val="0"/>
                  <a:lumOff val="0"/>
                  <a:alphaOff val="0"/>
                </a:prstClr>
              </a:solidFill>
              <a:latin typeface="Bahnschrift SemiBold SemiConden" panose="020B0502040204020203" pitchFamily="34" charset="0"/>
            </a:endParaRPr>
          </a:p>
        </p:txBody>
      </p:sp>
      <p:graphicFrame>
        <p:nvGraphicFramePr>
          <p:cNvPr id="5" name="Diagrama 4">
            <a:extLst>
              <a:ext uri="{FF2B5EF4-FFF2-40B4-BE49-F238E27FC236}">
                <a16:creationId xmlns="" xmlns:a16="http://schemas.microsoft.com/office/drawing/2014/main" id="{718A4DBF-63CA-4D46-A5EE-13D8E33E4C96}"/>
              </a:ext>
            </a:extLst>
          </p:cNvPr>
          <p:cNvGraphicFramePr/>
          <p:nvPr>
            <p:extLst>
              <p:ext uri="{D42A27DB-BD31-4B8C-83A1-F6EECF244321}">
                <p14:modId xmlns:p14="http://schemas.microsoft.com/office/powerpoint/2010/main" val="2305840155"/>
              </p:ext>
            </p:extLst>
          </p:nvPr>
        </p:nvGraphicFramePr>
        <p:xfrm>
          <a:off x="1097280" y="2169414"/>
          <a:ext cx="10058400" cy="411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erian Le Compte - Structural Models">
            <a:extLst>
              <a:ext uri="{FF2B5EF4-FFF2-40B4-BE49-F238E27FC236}">
                <a16:creationId xmlns="" xmlns:a16="http://schemas.microsoft.com/office/drawing/2014/main" id="{2B7EB99E-9033-4876-A7E2-883FA19418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50145" y="4419242"/>
            <a:ext cx="1347677" cy="18612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erámica Sánchez Materiales obra, construcción Madera puertas armarios">
            <a:extLst>
              <a:ext uri="{FF2B5EF4-FFF2-40B4-BE49-F238E27FC236}">
                <a16:creationId xmlns="" xmlns:a16="http://schemas.microsoft.com/office/drawing/2014/main" id="{5BE8F0F3-5A48-471F-82AF-2E60E4279A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5584" y="4462390"/>
            <a:ext cx="2896983" cy="253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42254"/>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TotalTime>
  <Words>927</Words>
  <Application>Microsoft Office PowerPoint</Application>
  <PresentationFormat>Widescreen</PresentationFormat>
  <Paragraphs>116</Paragraphs>
  <Slides>12</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Adobe Heiti Std R</vt:lpstr>
      <vt:lpstr>Arabic Typesetting</vt:lpstr>
      <vt:lpstr>Arial</vt:lpstr>
      <vt:lpstr>Arial Narrow</vt:lpstr>
      <vt:lpstr>Bahnschrift</vt:lpstr>
      <vt:lpstr>Bahnschrift Light SemiCondensed</vt:lpstr>
      <vt:lpstr>Bahnschrift SemiBold SemiConden</vt:lpstr>
      <vt:lpstr>Calibri</vt:lpstr>
      <vt:lpstr>Calibri Light</vt:lpstr>
      <vt:lpstr>Speak Pro</vt:lpstr>
      <vt:lpstr>Symbol</vt:lpstr>
      <vt:lpstr>Times New Roman</vt:lpstr>
      <vt:lpstr>Wingdings</vt:lpstr>
      <vt:lpstr>RetrospectVTI</vt:lpstr>
      <vt:lpstr>Custom Design</vt:lpstr>
      <vt:lpstr>Būvniecības darbinieku kvalifikācijas celšana koka būvniecības metodēs energoefektīvām ēkām </vt:lpstr>
      <vt:lpstr>Projekta mērķis</vt:lpstr>
      <vt:lpstr>Mērķi</vt:lpstr>
      <vt:lpstr>Galvenās mērķa grupas</vt:lpstr>
      <vt:lpstr>Galvenie iznākumi (1/2)</vt:lpstr>
      <vt:lpstr>Galvenie iznākumi (2/2)</vt:lpstr>
      <vt:lpstr>2. projekta tikšanās</vt:lpstr>
      <vt:lpstr>Darbības progress</vt:lpstr>
      <vt:lpstr>UPWOOD mācību vienības (1)</vt:lpstr>
      <vt:lpstr>UPWOOD mācību vienības (2)</vt:lpstr>
      <vt:lpstr>Partneri</vt:lpstr>
      <vt:lpstr>Sazinies ar mums:   Aleksandra Neftina PIKC «Liepājas Vasts tehnikums» aleksandra.neftina@lvt.lv +371 25977076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Up-skilling construction workers in wood construction methods for energy efficient buildings</dc:title>
  <dc:creator>Laura Molina Cañamero</dc:creator>
  <cp:lastModifiedBy>Uldis</cp:lastModifiedBy>
  <cp:revision>74</cp:revision>
  <dcterms:created xsi:type="dcterms:W3CDTF">2020-03-06T12:06:07Z</dcterms:created>
  <dcterms:modified xsi:type="dcterms:W3CDTF">2020-09-24T16:16:04Z</dcterms:modified>
</cp:coreProperties>
</file>